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1"/>
  </p:notesMasterIdLst>
  <p:sldIdLst>
    <p:sldId id="256" r:id="rId5"/>
    <p:sldId id="268" r:id="rId6"/>
    <p:sldId id="258" r:id="rId7"/>
    <p:sldId id="259" r:id="rId8"/>
    <p:sldId id="269" r:id="rId9"/>
    <p:sldId id="273" r:id="rId10"/>
    <p:sldId id="260" r:id="rId11"/>
    <p:sldId id="261" r:id="rId12"/>
    <p:sldId id="262" r:id="rId13"/>
    <p:sldId id="263" r:id="rId14"/>
    <p:sldId id="274" r:id="rId15"/>
    <p:sldId id="270" r:id="rId16"/>
    <p:sldId id="271" r:id="rId17"/>
    <p:sldId id="275" r:id="rId18"/>
    <p:sldId id="276" r:id="rId19"/>
    <p:sldId id="272" r:id="rId20"/>
    <p:sldId id="264" r:id="rId21"/>
    <p:sldId id="277" r:id="rId22"/>
    <p:sldId id="278" r:id="rId23"/>
    <p:sldId id="279" r:id="rId24"/>
    <p:sldId id="280" r:id="rId25"/>
    <p:sldId id="281" r:id="rId26"/>
    <p:sldId id="265" r:id="rId27"/>
    <p:sldId id="266" r:id="rId28"/>
    <p:sldId id="267" r:id="rId29"/>
    <p:sldId id="283" r:id="rId30"/>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71" autoAdjust="0"/>
    <p:restoredTop sz="72451" autoAdjust="0"/>
  </p:normalViewPr>
  <p:slideViewPr>
    <p:cSldViewPr snapToGrid="0">
      <p:cViewPr>
        <p:scale>
          <a:sx n="66" d="100"/>
          <a:sy n="66" d="100"/>
        </p:scale>
        <p:origin x="1530" y="3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4D38E2-9296-447C-966F-22CE213C6A4B}"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nl-BE"/>
        </a:p>
      </dgm:t>
    </dgm:pt>
    <dgm:pt modelId="{419E0575-77C5-4CB0-89CE-884D70B78863}">
      <dgm:prSet phldrT="[Tekst]"/>
      <dgm:spPr/>
      <dgm:t>
        <a:bodyPr/>
        <a:lstStyle/>
        <a:p>
          <a:r>
            <a:rPr lang="nl-BE" dirty="0"/>
            <a:t>Nadine</a:t>
          </a:r>
        </a:p>
      </dgm:t>
    </dgm:pt>
    <dgm:pt modelId="{F0385CD7-BA09-4DEF-A80C-28680D7D2188}" type="parTrans" cxnId="{E9ED3AA0-7476-452C-AC2C-84433C9601AA}">
      <dgm:prSet/>
      <dgm:spPr/>
      <dgm:t>
        <a:bodyPr/>
        <a:lstStyle/>
        <a:p>
          <a:endParaRPr lang="nl-BE"/>
        </a:p>
      </dgm:t>
    </dgm:pt>
    <dgm:pt modelId="{3FD2A063-201D-4C87-9AD4-DF748CA2482E}" type="sibTrans" cxnId="{E9ED3AA0-7476-452C-AC2C-84433C9601AA}">
      <dgm:prSet/>
      <dgm:spPr/>
      <dgm:t>
        <a:bodyPr/>
        <a:lstStyle/>
        <a:p>
          <a:endParaRPr lang="nl-BE"/>
        </a:p>
      </dgm:t>
    </dgm:pt>
    <dgm:pt modelId="{CEACBA64-7738-4C70-9406-A1F9BE79BA2C}">
      <dgm:prSet phldrT="[Tekst]"/>
      <dgm:spPr/>
      <dgm:t>
        <a:bodyPr/>
        <a:lstStyle/>
        <a:p>
          <a:r>
            <a:rPr lang="nl-BE" dirty="0"/>
            <a:t>Steven</a:t>
          </a:r>
        </a:p>
      </dgm:t>
    </dgm:pt>
    <dgm:pt modelId="{27F64E28-5667-4A0E-B061-100D70DE4521}" type="parTrans" cxnId="{DD889B69-744E-49C6-9B50-283A39FD622E}">
      <dgm:prSet/>
      <dgm:spPr/>
      <dgm:t>
        <a:bodyPr/>
        <a:lstStyle/>
        <a:p>
          <a:endParaRPr lang="nl-BE"/>
        </a:p>
      </dgm:t>
    </dgm:pt>
    <dgm:pt modelId="{AA91A10C-6151-471D-8336-218EFC25E22A}" type="sibTrans" cxnId="{DD889B69-744E-49C6-9B50-283A39FD622E}">
      <dgm:prSet/>
      <dgm:spPr/>
      <dgm:t>
        <a:bodyPr/>
        <a:lstStyle/>
        <a:p>
          <a:endParaRPr lang="nl-BE"/>
        </a:p>
      </dgm:t>
    </dgm:pt>
    <dgm:pt modelId="{9307B53C-D32F-4648-9D89-75DDF2DFBB4C}">
      <dgm:prSet phldrT="[Tekst]"/>
      <dgm:spPr/>
      <dgm:t>
        <a:bodyPr/>
        <a:lstStyle/>
        <a:p>
          <a:r>
            <a:rPr lang="nl-BE" dirty="0"/>
            <a:t>Yannick</a:t>
          </a:r>
        </a:p>
      </dgm:t>
    </dgm:pt>
    <dgm:pt modelId="{C8BEADBD-DFDE-40C3-8033-72BCBFE75666}" type="parTrans" cxnId="{178E5D29-F58E-4525-BBE1-A402FB30EA84}">
      <dgm:prSet/>
      <dgm:spPr/>
      <dgm:t>
        <a:bodyPr/>
        <a:lstStyle/>
        <a:p>
          <a:endParaRPr lang="nl-BE"/>
        </a:p>
      </dgm:t>
    </dgm:pt>
    <dgm:pt modelId="{46DC11A1-FFC5-4F40-AB62-555D9E0D2F33}" type="sibTrans" cxnId="{178E5D29-F58E-4525-BBE1-A402FB30EA84}">
      <dgm:prSet/>
      <dgm:spPr/>
      <dgm:t>
        <a:bodyPr/>
        <a:lstStyle/>
        <a:p>
          <a:endParaRPr lang="nl-BE"/>
        </a:p>
      </dgm:t>
    </dgm:pt>
    <dgm:pt modelId="{0D253E03-BE3D-42DC-91B8-019B622D06DE}">
      <dgm:prSet phldrT="[Tekst]"/>
      <dgm:spPr/>
      <dgm:t>
        <a:bodyPr/>
        <a:lstStyle/>
        <a:p>
          <a:r>
            <a:rPr lang="nl-BE" dirty="0"/>
            <a:t>Mitch</a:t>
          </a:r>
        </a:p>
      </dgm:t>
    </dgm:pt>
    <dgm:pt modelId="{1B3F5A11-CD78-4424-8DBD-22EE96500D51}" type="parTrans" cxnId="{160EF821-FEDD-417A-8D1F-6CE8411FBC65}">
      <dgm:prSet/>
      <dgm:spPr/>
      <dgm:t>
        <a:bodyPr/>
        <a:lstStyle/>
        <a:p>
          <a:endParaRPr lang="nl-BE"/>
        </a:p>
      </dgm:t>
    </dgm:pt>
    <dgm:pt modelId="{208A2957-72F6-4FFE-9AC7-C6BA7C8B1F61}" type="sibTrans" cxnId="{160EF821-FEDD-417A-8D1F-6CE8411FBC65}">
      <dgm:prSet/>
      <dgm:spPr/>
      <dgm:t>
        <a:bodyPr/>
        <a:lstStyle/>
        <a:p>
          <a:endParaRPr lang="nl-BE"/>
        </a:p>
      </dgm:t>
    </dgm:pt>
    <dgm:pt modelId="{51881152-8634-48B9-978D-B9827C62B1F4}">
      <dgm:prSet phldrT="[Tekst]"/>
      <dgm:spPr/>
      <dgm:t>
        <a:bodyPr/>
        <a:lstStyle/>
        <a:p>
          <a:r>
            <a:rPr lang="nl-BE" dirty="0"/>
            <a:t>Nabil</a:t>
          </a:r>
        </a:p>
      </dgm:t>
    </dgm:pt>
    <dgm:pt modelId="{723D3C54-2695-49A0-BCB8-96BDC7A66F7B}" type="parTrans" cxnId="{01DF7904-233E-4B2E-AE62-FC410D8523DA}">
      <dgm:prSet/>
      <dgm:spPr/>
      <dgm:t>
        <a:bodyPr/>
        <a:lstStyle/>
        <a:p>
          <a:endParaRPr lang="nl-BE"/>
        </a:p>
      </dgm:t>
    </dgm:pt>
    <dgm:pt modelId="{F8EE5781-4119-46D0-92B5-79DA150BA47A}" type="sibTrans" cxnId="{01DF7904-233E-4B2E-AE62-FC410D8523DA}">
      <dgm:prSet/>
      <dgm:spPr/>
      <dgm:t>
        <a:bodyPr/>
        <a:lstStyle/>
        <a:p>
          <a:endParaRPr lang="nl-BE"/>
        </a:p>
      </dgm:t>
    </dgm:pt>
    <dgm:pt modelId="{4299A5A1-C4F1-41C1-836E-915F0943E2DB}">
      <dgm:prSet phldrT="[Tekst]"/>
      <dgm:spPr/>
      <dgm:t>
        <a:bodyPr/>
        <a:lstStyle/>
        <a:p>
          <a:r>
            <a:rPr lang="nl-BE" dirty="0"/>
            <a:t>Michel</a:t>
          </a:r>
        </a:p>
      </dgm:t>
    </dgm:pt>
    <dgm:pt modelId="{6DEFAA49-7A13-4FF5-9CA3-5A38C8A6CB95}" type="parTrans" cxnId="{6DD024D3-5664-4B2B-BFC2-913B397B5611}">
      <dgm:prSet/>
      <dgm:spPr/>
      <dgm:t>
        <a:bodyPr/>
        <a:lstStyle/>
        <a:p>
          <a:endParaRPr lang="nl-BE"/>
        </a:p>
      </dgm:t>
    </dgm:pt>
    <dgm:pt modelId="{FCAA4B73-37C6-4F66-BFF5-5464DACBA861}" type="sibTrans" cxnId="{6DD024D3-5664-4B2B-BFC2-913B397B5611}">
      <dgm:prSet/>
      <dgm:spPr/>
      <dgm:t>
        <a:bodyPr/>
        <a:lstStyle/>
        <a:p>
          <a:endParaRPr lang="nl-BE"/>
        </a:p>
      </dgm:t>
    </dgm:pt>
    <dgm:pt modelId="{E56DD9C6-0C4A-47BE-80EF-E537E35535B9}" type="pres">
      <dgm:prSet presAssocID="{914D38E2-9296-447C-966F-22CE213C6A4B}" presName="hierChild1" presStyleCnt="0">
        <dgm:presLayoutVars>
          <dgm:chPref val="1"/>
          <dgm:dir/>
          <dgm:animOne val="branch"/>
          <dgm:animLvl val="lvl"/>
          <dgm:resizeHandles/>
        </dgm:presLayoutVars>
      </dgm:prSet>
      <dgm:spPr/>
    </dgm:pt>
    <dgm:pt modelId="{FE4AA845-9314-44FB-BBA4-204E44615A79}" type="pres">
      <dgm:prSet presAssocID="{419E0575-77C5-4CB0-89CE-884D70B78863}" presName="hierRoot1" presStyleCnt="0"/>
      <dgm:spPr/>
    </dgm:pt>
    <dgm:pt modelId="{95807F94-1450-40B5-B13C-ED218CDBFE08}" type="pres">
      <dgm:prSet presAssocID="{419E0575-77C5-4CB0-89CE-884D70B78863}" presName="composite" presStyleCnt="0"/>
      <dgm:spPr/>
    </dgm:pt>
    <dgm:pt modelId="{640F1F05-ABCE-4647-B91B-DD7FFD531FAD}" type="pres">
      <dgm:prSet presAssocID="{419E0575-77C5-4CB0-89CE-884D70B78863}" presName="image" presStyleLbl="node0" presStyleIdx="0" presStyleCnt="1"/>
      <dgm:spPr/>
    </dgm:pt>
    <dgm:pt modelId="{9EE9FE5F-E397-421F-9C45-50061EB7D2AE}" type="pres">
      <dgm:prSet presAssocID="{419E0575-77C5-4CB0-89CE-884D70B78863}" presName="text" presStyleLbl="revTx" presStyleIdx="0" presStyleCnt="6">
        <dgm:presLayoutVars>
          <dgm:chPref val="3"/>
        </dgm:presLayoutVars>
      </dgm:prSet>
      <dgm:spPr/>
    </dgm:pt>
    <dgm:pt modelId="{BCF55307-C8E8-4656-BEE1-E46D14081DCB}" type="pres">
      <dgm:prSet presAssocID="{419E0575-77C5-4CB0-89CE-884D70B78863}" presName="hierChild2" presStyleCnt="0"/>
      <dgm:spPr/>
    </dgm:pt>
    <dgm:pt modelId="{59793D62-CDCC-4FD8-B909-641AC9AA08CE}" type="pres">
      <dgm:prSet presAssocID="{27F64E28-5667-4A0E-B061-100D70DE4521}" presName="Name10" presStyleLbl="parChTrans1D2" presStyleIdx="0" presStyleCnt="2"/>
      <dgm:spPr/>
    </dgm:pt>
    <dgm:pt modelId="{A751CE5F-55C8-4D6C-A458-1747EE382D70}" type="pres">
      <dgm:prSet presAssocID="{CEACBA64-7738-4C70-9406-A1F9BE79BA2C}" presName="hierRoot2" presStyleCnt="0"/>
      <dgm:spPr/>
    </dgm:pt>
    <dgm:pt modelId="{2AE4B416-17CC-40B2-B65D-FE23ACE28090}" type="pres">
      <dgm:prSet presAssocID="{CEACBA64-7738-4C70-9406-A1F9BE79BA2C}" presName="composite2" presStyleCnt="0"/>
      <dgm:spPr/>
    </dgm:pt>
    <dgm:pt modelId="{073C3A49-EE31-41C2-90F9-59CFDAD392EE}" type="pres">
      <dgm:prSet presAssocID="{CEACBA64-7738-4C70-9406-A1F9BE79BA2C}" presName="image2" presStyleLbl="node2" presStyleIdx="0" presStyleCnt="2"/>
      <dgm:spPr/>
    </dgm:pt>
    <dgm:pt modelId="{0EBA8389-0CEC-4CB1-858E-38BF9D64D608}" type="pres">
      <dgm:prSet presAssocID="{CEACBA64-7738-4C70-9406-A1F9BE79BA2C}" presName="text2" presStyleLbl="revTx" presStyleIdx="1" presStyleCnt="6">
        <dgm:presLayoutVars>
          <dgm:chPref val="3"/>
        </dgm:presLayoutVars>
      </dgm:prSet>
      <dgm:spPr/>
    </dgm:pt>
    <dgm:pt modelId="{49649A02-13EA-47C1-A8DD-99BE45BCCE99}" type="pres">
      <dgm:prSet presAssocID="{CEACBA64-7738-4C70-9406-A1F9BE79BA2C}" presName="hierChild3" presStyleCnt="0"/>
      <dgm:spPr/>
    </dgm:pt>
    <dgm:pt modelId="{232E5C67-1E84-4DEF-9F98-15361C74F6F7}" type="pres">
      <dgm:prSet presAssocID="{C8BEADBD-DFDE-40C3-8033-72BCBFE75666}" presName="Name10" presStyleLbl="parChTrans1D2" presStyleIdx="1" presStyleCnt="2"/>
      <dgm:spPr/>
    </dgm:pt>
    <dgm:pt modelId="{3B7A388C-8B97-40EE-8780-963499AFF986}" type="pres">
      <dgm:prSet presAssocID="{9307B53C-D32F-4648-9D89-75DDF2DFBB4C}" presName="hierRoot2" presStyleCnt="0"/>
      <dgm:spPr/>
    </dgm:pt>
    <dgm:pt modelId="{9723DFB8-6D5D-4EFE-B966-2226E721E10E}" type="pres">
      <dgm:prSet presAssocID="{9307B53C-D32F-4648-9D89-75DDF2DFBB4C}" presName="composite2" presStyleCnt="0"/>
      <dgm:spPr/>
    </dgm:pt>
    <dgm:pt modelId="{4B448610-D452-496E-817B-4CD6CCA9100F}" type="pres">
      <dgm:prSet presAssocID="{9307B53C-D32F-4648-9D89-75DDF2DFBB4C}" presName="image2" presStyleLbl="node2" presStyleIdx="1" presStyleCnt="2"/>
      <dgm:spPr/>
    </dgm:pt>
    <dgm:pt modelId="{99353570-2D20-4CE2-B79A-102317893500}" type="pres">
      <dgm:prSet presAssocID="{9307B53C-D32F-4648-9D89-75DDF2DFBB4C}" presName="text2" presStyleLbl="revTx" presStyleIdx="2" presStyleCnt="6">
        <dgm:presLayoutVars>
          <dgm:chPref val="3"/>
        </dgm:presLayoutVars>
      </dgm:prSet>
      <dgm:spPr/>
    </dgm:pt>
    <dgm:pt modelId="{74584A68-3B8A-4CBA-B9FC-E5B9973E4241}" type="pres">
      <dgm:prSet presAssocID="{9307B53C-D32F-4648-9D89-75DDF2DFBB4C}" presName="hierChild3" presStyleCnt="0"/>
      <dgm:spPr/>
    </dgm:pt>
    <dgm:pt modelId="{3F6E723C-C6C3-499C-8007-A73A1E878AC8}" type="pres">
      <dgm:prSet presAssocID="{1B3F5A11-CD78-4424-8DBD-22EE96500D51}" presName="Name17" presStyleLbl="parChTrans1D3" presStyleIdx="0" presStyleCnt="3"/>
      <dgm:spPr/>
    </dgm:pt>
    <dgm:pt modelId="{A205BE43-FF1C-4561-BE86-7F3CB0CDC351}" type="pres">
      <dgm:prSet presAssocID="{0D253E03-BE3D-42DC-91B8-019B622D06DE}" presName="hierRoot3" presStyleCnt="0"/>
      <dgm:spPr/>
    </dgm:pt>
    <dgm:pt modelId="{760D05FE-40FF-4C0E-90E9-50173E4A58EA}" type="pres">
      <dgm:prSet presAssocID="{0D253E03-BE3D-42DC-91B8-019B622D06DE}" presName="composite3" presStyleCnt="0"/>
      <dgm:spPr/>
    </dgm:pt>
    <dgm:pt modelId="{0F189DBB-0F93-48BC-9B1C-785834B4022A}" type="pres">
      <dgm:prSet presAssocID="{0D253E03-BE3D-42DC-91B8-019B622D06DE}" presName="image3" presStyleLbl="node3" presStyleIdx="0" presStyleCnt="3"/>
      <dgm:spPr/>
    </dgm:pt>
    <dgm:pt modelId="{F8DE753F-DEA2-40E0-B57B-0D7BFB4900AA}" type="pres">
      <dgm:prSet presAssocID="{0D253E03-BE3D-42DC-91B8-019B622D06DE}" presName="text3" presStyleLbl="revTx" presStyleIdx="3" presStyleCnt="6">
        <dgm:presLayoutVars>
          <dgm:chPref val="3"/>
        </dgm:presLayoutVars>
      </dgm:prSet>
      <dgm:spPr/>
    </dgm:pt>
    <dgm:pt modelId="{68C8B422-1604-4528-92A4-F86A0CB3AD19}" type="pres">
      <dgm:prSet presAssocID="{0D253E03-BE3D-42DC-91B8-019B622D06DE}" presName="hierChild4" presStyleCnt="0"/>
      <dgm:spPr/>
    </dgm:pt>
    <dgm:pt modelId="{BCA55731-51FB-4E0F-90C5-A0A1E94319A5}" type="pres">
      <dgm:prSet presAssocID="{723D3C54-2695-49A0-BCB8-96BDC7A66F7B}" presName="Name17" presStyleLbl="parChTrans1D3" presStyleIdx="1" presStyleCnt="3"/>
      <dgm:spPr/>
    </dgm:pt>
    <dgm:pt modelId="{D6368533-3A41-4678-85FE-5679783BCBE4}" type="pres">
      <dgm:prSet presAssocID="{51881152-8634-48B9-978D-B9827C62B1F4}" presName="hierRoot3" presStyleCnt="0"/>
      <dgm:spPr/>
    </dgm:pt>
    <dgm:pt modelId="{DFB6781B-D38B-4893-AFEE-2E4A17C19604}" type="pres">
      <dgm:prSet presAssocID="{51881152-8634-48B9-978D-B9827C62B1F4}" presName="composite3" presStyleCnt="0"/>
      <dgm:spPr/>
    </dgm:pt>
    <dgm:pt modelId="{7588C6F7-603B-4035-929D-829E66B2C601}" type="pres">
      <dgm:prSet presAssocID="{51881152-8634-48B9-978D-B9827C62B1F4}" presName="image3" presStyleLbl="node3" presStyleIdx="1" presStyleCnt="3"/>
      <dgm:spPr/>
    </dgm:pt>
    <dgm:pt modelId="{D78EBE3E-4825-47A5-A33B-0F0876DAD830}" type="pres">
      <dgm:prSet presAssocID="{51881152-8634-48B9-978D-B9827C62B1F4}" presName="text3" presStyleLbl="revTx" presStyleIdx="4" presStyleCnt="6">
        <dgm:presLayoutVars>
          <dgm:chPref val="3"/>
        </dgm:presLayoutVars>
      </dgm:prSet>
      <dgm:spPr/>
    </dgm:pt>
    <dgm:pt modelId="{B557E1BE-340C-4365-86B9-E9CB0B05B10F}" type="pres">
      <dgm:prSet presAssocID="{51881152-8634-48B9-978D-B9827C62B1F4}" presName="hierChild4" presStyleCnt="0"/>
      <dgm:spPr/>
    </dgm:pt>
    <dgm:pt modelId="{D7467596-4EEC-47BE-BCB8-BE68C9F22ADB}" type="pres">
      <dgm:prSet presAssocID="{6DEFAA49-7A13-4FF5-9CA3-5A38C8A6CB95}" presName="Name17" presStyleLbl="parChTrans1D3" presStyleIdx="2" presStyleCnt="3"/>
      <dgm:spPr/>
    </dgm:pt>
    <dgm:pt modelId="{CD0EFF49-0C0E-4CA9-B2ED-193717388D1B}" type="pres">
      <dgm:prSet presAssocID="{4299A5A1-C4F1-41C1-836E-915F0943E2DB}" presName="hierRoot3" presStyleCnt="0"/>
      <dgm:spPr/>
    </dgm:pt>
    <dgm:pt modelId="{32A08819-A8A1-4AC7-AF02-502B483A3D92}" type="pres">
      <dgm:prSet presAssocID="{4299A5A1-C4F1-41C1-836E-915F0943E2DB}" presName="composite3" presStyleCnt="0"/>
      <dgm:spPr/>
    </dgm:pt>
    <dgm:pt modelId="{D6926464-DBA4-41B1-BB3F-EF997B6FCCE2}" type="pres">
      <dgm:prSet presAssocID="{4299A5A1-C4F1-41C1-836E-915F0943E2DB}" presName="image3" presStyleLbl="node3" presStyleIdx="2" presStyleCnt="3"/>
      <dgm:spPr/>
    </dgm:pt>
    <dgm:pt modelId="{EF488F73-4B32-4439-AD7E-A9198A586EBE}" type="pres">
      <dgm:prSet presAssocID="{4299A5A1-C4F1-41C1-836E-915F0943E2DB}" presName="text3" presStyleLbl="revTx" presStyleIdx="5" presStyleCnt="6">
        <dgm:presLayoutVars>
          <dgm:chPref val="3"/>
        </dgm:presLayoutVars>
      </dgm:prSet>
      <dgm:spPr/>
    </dgm:pt>
    <dgm:pt modelId="{C80FBF90-7E64-4A15-A9C0-00CBB851BD21}" type="pres">
      <dgm:prSet presAssocID="{4299A5A1-C4F1-41C1-836E-915F0943E2DB}" presName="hierChild4" presStyleCnt="0"/>
      <dgm:spPr/>
    </dgm:pt>
  </dgm:ptLst>
  <dgm:cxnLst>
    <dgm:cxn modelId="{01DF7904-233E-4B2E-AE62-FC410D8523DA}" srcId="{9307B53C-D32F-4648-9D89-75DDF2DFBB4C}" destId="{51881152-8634-48B9-978D-B9827C62B1F4}" srcOrd="1" destOrd="0" parTransId="{723D3C54-2695-49A0-BCB8-96BDC7A66F7B}" sibTransId="{F8EE5781-4119-46D0-92B5-79DA150BA47A}"/>
    <dgm:cxn modelId="{160EF821-FEDD-417A-8D1F-6CE8411FBC65}" srcId="{9307B53C-D32F-4648-9D89-75DDF2DFBB4C}" destId="{0D253E03-BE3D-42DC-91B8-019B622D06DE}" srcOrd="0" destOrd="0" parTransId="{1B3F5A11-CD78-4424-8DBD-22EE96500D51}" sibTransId="{208A2957-72F6-4FFE-9AC7-C6BA7C8B1F61}"/>
    <dgm:cxn modelId="{178E5D29-F58E-4525-BBE1-A402FB30EA84}" srcId="{419E0575-77C5-4CB0-89CE-884D70B78863}" destId="{9307B53C-D32F-4648-9D89-75DDF2DFBB4C}" srcOrd="1" destOrd="0" parTransId="{C8BEADBD-DFDE-40C3-8033-72BCBFE75666}" sibTransId="{46DC11A1-FFC5-4F40-AB62-555D9E0D2F33}"/>
    <dgm:cxn modelId="{0C790660-ED0C-492B-973B-6B54E28A8F6B}" type="presOf" srcId="{CEACBA64-7738-4C70-9406-A1F9BE79BA2C}" destId="{0EBA8389-0CEC-4CB1-858E-38BF9D64D608}" srcOrd="0" destOrd="0" presId="urn:microsoft.com/office/officeart/2009/layout/CirclePictureHierarchy"/>
    <dgm:cxn modelId="{DD889B69-744E-49C6-9B50-283A39FD622E}" srcId="{419E0575-77C5-4CB0-89CE-884D70B78863}" destId="{CEACBA64-7738-4C70-9406-A1F9BE79BA2C}" srcOrd="0" destOrd="0" parTransId="{27F64E28-5667-4A0E-B061-100D70DE4521}" sibTransId="{AA91A10C-6151-471D-8336-218EFC25E22A}"/>
    <dgm:cxn modelId="{EBDCB172-FDBD-4FA8-8D61-849842D20E03}" type="presOf" srcId="{C8BEADBD-DFDE-40C3-8033-72BCBFE75666}" destId="{232E5C67-1E84-4DEF-9F98-15361C74F6F7}" srcOrd="0" destOrd="0" presId="urn:microsoft.com/office/officeart/2009/layout/CirclePictureHierarchy"/>
    <dgm:cxn modelId="{10695275-E33B-4784-A545-0BA0E5B97F57}" type="presOf" srcId="{9307B53C-D32F-4648-9D89-75DDF2DFBB4C}" destId="{99353570-2D20-4CE2-B79A-102317893500}" srcOrd="0" destOrd="0" presId="urn:microsoft.com/office/officeart/2009/layout/CirclePictureHierarchy"/>
    <dgm:cxn modelId="{E8894B95-296F-4011-ACB3-ACD5535347B4}" type="presOf" srcId="{0D253E03-BE3D-42DC-91B8-019B622D06DE}" destId="{F8DE753F-DEA2-40E0-B57B-0D7BFB4900AA}" srcOrd="0" destOrd="0" presId="urn:microsoft.com/office/officeart/2009/layout/CirclePictureHierarchy"/>
    <dgm:cxn modelId="{8AEB1396-9E9A-4CA4-889F-53FFB6375D3B}" type="presOf" srcId="{6DEFAA49-7A13-4FF5-9CA3-5A38C8A6CB95}" destId="{D7467596-4EEC-47BE-BCB8-BE68C9F22ADB}" srcOrd="0" destOrd="0" presId="urn:microsoft.com/office/officeart/2009/layout/CirclePictureHierarchy"/>
    <dgm:cxn modelId="{E9ED3AA0-7476-452C-AC2C-84433C9601AA}" srcId="{914D38E2-9296-447C-966F-22CE213C6A4B}" destId="{419E0575-77C5-4CB0-89CE-884D70B78863}" srcOrd="0" destOrd="0" parTransId="{F0385CD7-BA09-4DEF-A80C-28680D7D2188}" sibTransId="{3FD2A063-201D-4C87-9AD4-DF748CA2482E}"/>
    <dgm:cxn modelId="{AA3813A2-793A-47B3-80CE-7331DC2939B9}" type="presOf" srcId="{723D3C54-2695-49A0-BCB8-96BDC7A66F7B}" destId="{BCA55731-51FB-4E0F-90C5-A0A1E94319A5}" srcOrd="0" destOrd="0" presId="urn:microsoft.com/office/officeart/2009/layout/CirclePictureHierarchy"/>
    <dgm:cxn modelId="{EF3F3AAC-0434-44F3-A99A-CA3F8A017561}" type="presOf" srcId="{27F64E28-5667-4A0E-B061-100D70DE4521}" destId="{59793D62-CDCC-4FD8-B909-641AC9AA08CE}" srcOrd="0" destOrd="0" presId="urn:microsoft.com/office/officeart/2009/layout/CirclePictureHierarchy"/>
    <dgm:cxn modelId="{0153B5CA-A04D-4FBA-ABA7-2C1C10017F15}" type="presOf" srcId="{914D38E2-9296-447C-966F-22CE213C6A4B}" destId="{E56DD9C6-0C4A-47BE-80EF-E537E35535B9}" srcOrd="0" destOrd="0" presId="urn:microsoft.com/office/officeart/2009/layout/CirclePictureHierarchy"/>
    <dgm:cxn modelId="{6733F5CD-31FD-4030-A6DF-7287DDF4304E}" type="presOf" srcId="{419E0575-77C5-4CB0-89CE-884D70B78863}" destId="{9EE9FE5F-E397-421F-9C45-50061EB7D2AE}" srcOrd="0" destOrd="0" presId="urn:microsoft.com/office/officeart/2009/layout/CirclePictureHierarchy"/>
    <dgm:cxn modelId="{6DD024D3-5664-4B2B-BFC2-913B397B5611}" srcId="{9307B53C-D32F-4648-9D89-75DDF2DFBB4C}" destId="{4299A5A1-C4F1-41C1-836E-915F0943E2DB}" srcOrd="2" destOrd="0" parTransId="{6DEFAA49-7A13-4FF5-9CA3-5A38C8A6CB95}" sibTransId="{FCAA4B73-37C6-4F66-BFF5-5464DACBA861}"/>
    <dgm:cxn modelId="{A3EFA5E2-0E54-4FE8-A163-CD9C2F0FF31E}" type="presOf" srcId="{51881152-8634-48B9-978D-B9827C62B1F4}" destId="{D78EBE3E-4825-47A5-A33B-0F0876DAD830}" srcOrd="0" destOrd="0" presId="urn:microsoft.com/office/officeart/2009/layout/CirclePictureHierarchy"/>
    <dgm:cxn modelId="{1A926FF3-30E4-4042-8CC2-0EDDD7996F9F}" type="presOf" srcId="{4299A5A1-C4F1-41C1-836E-915F0943E2DB}" destId="{EF488F73-4B32-4439-AD7E-A9198A586EBE}" srcOrd="0" destOrd="0" presId="urn:microsoft.com/office/officeart/2009/layout/CirclePictureHierarchy"/>
    <dgm:cxn modelId="{8EF9CBF3-E784-48B4-A868-F96735295529}" type="presOf" srcId="{1B3F5A11-CD78-4424-8DBD-22EE96500D51}" destId="{3F6E723C-C6C3-499C-8007-A73A1E878AC8}" srcOrd="0" destOrd="0" presId="urn:microsoft.com/office/officeart/2009/layout/CirclePictureHierarchy"/>
    <dgm:cxn modelId="{21E6095B-A758-464E-AA23-70E925F60A88}" type="presParOf" srcId="{E56DD9C6-0C4A-47BE-80EF-E537E35535B9}" destId="{FE4AA845-9314-44FB-BBA4-204E44615A79}" srcOrd="0" destOrd="0" presId="urn:microsoft.com/office/officeart/2009/layout/CirclePictureHierarchy"/>
    <dgm:cxn modelId="{5AC97A50-E56C-4ACF-9BFE-B0DB6D6904BB}" type="presParOf" srcId="{FE4AA845-9314-44FB-BBA4-204E44615A79}" destId="{95807F94-1450-40B5-B13C-ED218CDBFE08}" srcOrd="0" destOrd="0" presId="urn:microsoft.com/office/officeart/2009/layout/CirclePictureHierarchy"/>
    <dgm:cxn modelId="{882C7B4A-EB1E-4BA0-B990-FA6AC225694B}" type="presParOf" srcId="{95807F94-1450-40B5-B13C-ED218CDBFE08}" destId="{640F1F05-ABCE-4647-B91B-DD7FFD531FAD}" srcOrd="0" destOrd="0" presId="urn:microsoft.com/office/officeart/2009/layout/CirclePictureHierarchy"/>
    <dgm:cxn modelId="{F58B1800-F5D8-4B9E-BD08-5C97139426F6}" type="presParOf" srcId="{95807F94-1450-40B5-B13C-ED218CDBFE08}" destId="{9EE9FE5F-E397-421F-9C45-50061EB7D2AE}" srcOrd="1" destOrd="0" presId="urn:microsoft.com/office/officeart/2009/layout/CirclePictureHierarchy"/>
    <dgm:cxn modelId="{19E634C8-A1C8-4DB4-BAD8-E2CBF29CF1B8}" type="presParOf" srcId="{FE4AA845-9314-44FB-BBA4-204E44615A79}" destId="{BCF55307-C8E8-4656-BEE1-E46D14081DCB}" srcOrd="1" destOrd="0" presId="urn:microsoft.com/office/officeart/2009/layout/CirclePictureHierarchy"/>
    <dgm:cxn modelId="{729E456B-D930-426D-8E8B-0D4F79A21241}" type="presParOf" srcId="{BCF55307-C8E8-4656-BEE1-E46D14081DCB}" destId="{59793D62-CDCC-4FD8-B909-641AC9AA08CE}" srcOrd="0" destOrd="0" presId="urn:microsoft.com/office/officeart/2009/layout/CirclePictureHierarchy"/>
    <dgm:cxn modelId="{8C6E105C-E3AF-408D-B160-D09E157EE3B4}" type="presParOf" srcId="{BCF55307-C8E8-4656-BEE1-E46D14081DCB}" destId="{A751CE5F-55C8-4D6C-A458-1747EE382D70}" srcOrd="1" destOrd="0" presId="urn:microsoft.com/office/officeart/2009/layout/CirclePictureHierarchy"/>
    <dgm:cxn modelId="{A97826A5-DCCD-429C-AC09-0A0E98DFC896}" type="presParOf" srcId="{A751CE5F-55C8-4D6C-A458-1747EE382D70}" destId="{2AE4B416-17CC-40B2-B65D-FE23ACE28090}" srcOrd="0" destOrd="0" presId="urn:microsoft.com/office/officeart/2009/layout/CirclePictureHierarchy"/>
    <dgm:cxn modelId="{3EC2ECD8-38B9-4323-8A04-E57EFBE22520}" type="presParOf" srcId="{2AE4B416-17CC-40B2-B65D-FE23ACE28090}" destId="{073C3A49-EE31-41C2-90F9-59CFDAD392EE}" srcOrd="0" destOrd="0" presId="urn:microsoft.com/office/officeart/2009/layout/CirclePictureHierarchy"/>
    <dgm:cxn modelId="{2DDD51A0-6279-403A-BB8A-63DC60A32DBC}" type="presParOf" srcId="{2AE4B416-17CC-40B2-B65D-FE23ACE28090}" destId="{0EBA8389-0CEC-4CB1-858E-38BF9D64D608}" srcOrd="1" destOrd="0" presId="urn:microsoft.com/office/officeart/2009/layout/CirclePictureHierarchy"/>
    <dgm:cxn modelId="{EDCF05B8-8B51-42B5-976A-5A631A12E0BA}" type="presParOf" srcId="{A751CE5F-55C8-4D6C-A458-1747EE382D70}" destId="{49649A02-13EA-47C1-A8DD-99BE45BCCE99}" srcOrd="1" destOrd="0" presId="urn:microsoft.com/office/officeart/2009/layout/CirclePictureHierarchy"/>
    <dgm:cxn modelId="{0D51D948-736E-434E-A8C6-C0F1BAF40719}" type="presParOf" srcId="{BCF55307-C8E8-4656-BEE1-E46D14081DCB}" destId="{232E5C67-1E84-4DEF-9F98-15361C74F6F7}" srcOrd="2" destOrd="0" presId="urn:microsoft.com/office/officeart/2009/layout/CirclePictureHierarchy"/>
    <dgm:cxn modelId="{E5552A39-ED8B-42E6-A988-17089F5FA921}" type="presParOf" srcId="{BCF55307-C8E8-4656-BEE1-E46D14081DCB}" destId="{3B7A388C-8B97-40EE-8780-963499AFF986}" srcOrd="3" destOrd="0" presId="urn:microsoft.com/office/officeart/2009/layout/CirclePictureHierarchy"/>
    <dgm:cxn modelId="{26A931C7-8983-4A72-88E5-7321584FDCF5}" type="presParOf" srcId="{3B7A388C-8B97-40EE-8780-963499AFF986}" destId="{9723DFB8-6D5D-4EFE-B966-2226E721E10E}" srcOrd="0" destOrd="0" presId="urn:microsoft.com/office/officeart/2009/layout/CirclePictureHierarchy"/>
    <dgm:cxn modelId="{67CB7566-86E2-46F9-BCF7-84E722E4D704}" type="presParOf" srcId="{9723DFB8-6D5D-4EFE-B966-2226E721E10E}" destId="{4B448610-D452-496E-817B-4CD6CCA9100F}" srcOrd="0" destOrd="0" presId="urn:microsoft.com/office/officeart/2009/layout/CirclePictureHierarchy"/>
    <dgm:cxn modelId="{FE8F4850-0386-4FBE-B961-9436E22A6A9A}" type="presParOf" srcId="{9723DFB8-6D5D-4EFE-B966-2226E721E10E}" destId="{99353570-2D20-4CE2-B79A-102317893500}" srcOrd="1" destOrd="0" presId="urn:microsoft.com/office/officeart/2009/layout/CirclePictureHierarchy"/>
    <dgm:cxn modelId="{A80A268C-7C65-4A14-8175-C4B0CA1CBE9F}" type="presParOf" srcId="{3B7A388C-8B97-40EE-8780-963499AFF986}" destId="{74584A68-3B8A-4CBA-B9FC-E5B9973E4241}" srcOrd="1" destOrd="0" presId="urn:microsoft.com/office/officeart/2009/layout/CirclePictureHierarchy"/>
    <dgm:cxn modelId="{938B23CF-4307-49B2-80B9-BD3FF7B8C5CC}" type="presParOf" srcId="{74584A68-3B8A-4CBA-B9FC-E5B9973E4241}" destId="{3F6E723C-C6C3-499C-8007-A73A1E878AC8}" srcOrd="0" destOrd="0" presId="urn:microsoft.com/office/officeart/2009/layout/CirclePictureHierarchy"/>
    <dgm:cxn modelId="{71E757FC-879F-4223-872D-1B64A172E3B5}" type="presParOf" srcId="{74584A68-3B8A-4CBA-B9FC-E5B9973E4241}" destId="{A205BE43-FF1C-4561-BE86-7F3CB0CDC351}" srcOrd="1" destOrd="0" presId="urn:microsoft.com/office/officeart/2009/layout/CirclePictureHierarchy"/>
    <dgm:cxn modelId="{AB3332BC-CF89-4D5F-BD23-8C7F4EA1CC8F}" type="presParOf" srcId="{A205BE43-FF1C-4561-BE86-7F3CB0CDC351}" destId="{760D05FE-40FF-4C0E-90E9-50173E4A58EA}" srcOrd="0" destOrd="0" presId="urn:microsoft.com/office/officeart/2009/layout/CirclePictureHierarchy"/>
    <dgm:cxn modelId="{93C33EF9-02C0-48CC-B1D4-4EF16E2695DF}" type="presParOf" srcId="{760D05FE-40FF-4C0E-90E9-50173E4A58EA}" destId="{0F189DBB-0F93-48BC-9B1C-785834B4022A}" srcOrd="0" destOrd="0" presId="urn:microsoft.com/office/officeart/2009/layout/CirclePictureHierarchy"/>
    <dgm:cxn modelId="{EBF1B815-35FF-498A-A8AD-71457695DAD3}" type="presParOf" srcId="{760D05FE-40FF-4C0E-90E9-50173E4A58EA}" destId="{F8DE753F-DEA2-40E0-B57B-0D7BFB4900AA}" srcOrd="1" destOrd="0" presId="urn:microsoft.com/office/officeart/2009/layout/CirclePictureHierarchy"/>
    <dgm:cxn modelId="{08B61353-9A82-49BF-8BBF-4A9BD29B627D}" type="presParOf" srcId="{A205BE43-FF1C-4561-BE86-7F3CB0CDC351}" destId="{68C8B422-1604-4528-92A4-F86A0CB3AD19}" srcOrd="1" destOrd="0" presId="urn:microsoft.com/office/officeart/2009/layout/CirclePictureHierarchy"/>
    <dgm:cxn modelId="{EF4033C3-18FD-4A1B-B888-A6E92F9905C3}" type="presParOf" srcId="{74584A68-3B8A-4CBA-B9FC-E5B9973E4241}" destId="{BCA55731-51FB-4E0F-90C5-A0A1E94319A5}" srcOrd="2" destOrd="0" presId="urn:microsoft.com/office/officeart/2009/layout/CirclePictureHierarchy"/>
    <dgm:cxn modelId="{46E4E501-84B6-4E83-8203-62793020E7CE}" type="presParOf" srcId="{74584A68-3B8A-4CBA-B9FC-E5B9973E4241}" destId="{D6368533-3A41-4678-85FE-5679783BCBE4}" srcOrd="3" destOrd="0" presId="urn:microsoft.com/office/officeart/2009/layout/CirclePictureHierarchy"/>
    <dgm:cxn modelId="{CDC9080A-4191-413E-9534-AB0D55798AFE}" type="presParOf" srcId="{D6368533-3A41-4678-85FE-5679783BCBE4}" destId="{DFB6781B-D38B-4893-AFEE-2E4A17C19604}" srcOrd="0" destOrd="0" presId="urn:microsoft.com/office/officeart/2009/layout/CirclePictureHierarchy"/>
    <dgm:cxn modelId="{0D73E95A-312D-4ABF-B13E-15FC8B4CEC11}" type="presParOf" srcId="{DFB6781B-D38B-4893-AFEE-2E4A17C19604}" destId="{7588C6F7-603B-4035-929D-829E66B2C601}" srcOrd="0" destOrd="0" presId="urn:microsoft.com/office/officeart/2009/layout/CirclePictureHierarchy"/>
    <dgm:cxn modelId="{04FE3BF0-9BCA-47DE-B223-065C9DF12136}" type="presParOf" srcId="{DFB6781B-D38B-4893-AFEE-2E4A17C19604}" destId="{D78EBE3E-4825-47A5-A33B-0F0876DAD830}" srcOrd="1" destOrd="0" presId="urn:microsoft.com/office/officeart/2009/layout/CirclePictureHierarchy"/>
    <dgm:cxn modelId="{45FFEFF9-79AC-4E23-AD7C-496F060F6B32}" type="presParOf" srcId="{D6368533-3A41-4678-85FE-5679783BCBE4}" destId="{B557E1BE-340C-4365-86B9-E9CB0B05B10F}" srcOrd="1" destOrd="0" presId="urn:microsoft.com/office/officeart/2009/layout/CirclePictureHierarchy"/>
    <dgm:cxn modelId="{09C90CAB-EF3D-45D6-BCA8-CA0A2DFE31C9}" type="presParOf" srcId="{74584A68-3B8A-4CBA-B9FC-E5B9973E4241}" destId="{D7467596-4EEC-47BE-BCB8-BE68C9F22ADB}" srcOrd="4" destOrd="0" presId="urn:microsoft.com/office/officeart/2009/layout/CirclePictureHierarchy"/>
    <dgm:cxn modelId="{FF5CAC8B-7A5E-4B16-9368-84E8340EED11}" type="presParOf" srcId="{74584A68-3B8A-4CBA-B9FC-E5B9973E4241}" destId="{CD0EFF49-0C0E-4CA9-B2ED-193717388D1B}" srcOrd="5" destOrd="0" presId="urn:microsoft.com/office/officeart/2009/layout/CirclePictureHierarchy"/>
    <dgm:cxn modelId="{D3144038-6180-4694-B5C0-AAA95EB3C2E9}" type="presParOf" srcId="{CD0EFF49-0C0E-4CA9-B2ED-193717388D1B}" destId="{32A08819-A8A1-4AC7-AF02-502B483A3D92}" srcOrd="0" destOrd="0" presId="urn:microsoft.com/office/officeart/2009/layout/CirclePictureHierarchy"/>
    <dgm:cxn modelId="{317573F0-6B16-480B-914C-083198CCD40E}" type="presParOf" srcId="{32A08819-A8A1-4AC7-AF02-502B483A3D92}" destId="{D6926464-DBA4-41B1-BB3F-EF997B6FCCE2}" srcOrd="0" destOrd="0" presId="urn:microsoft.com/office/officeart/2009/layout/CirclePictureHierarchy"/>
    <dgm:cxn modelId="{0FBA8280-05E4-47CE-880C-CA1243DAFF43}" type="presParOf" srcId="{32A08819-A8A1-4AC7-AF02-502B483A3D92}" destId="{EF488F73-4B32-4439-AD7E-A9198A586EBE}" srcOrd="1" destOrd="0" presId="urn:microsoft.com/office/officeart/2009/layout/CirclePictureHierarchy"/>
    <dgm:cxn modelId="{09398AA2-1A9F-4F87-A080-A1FAF4C6021C}" type="presParOf" srcId="{CD0EFF49-0C0E-4CA9-B2ED-193717388D1B}" destId="{C80FBF90-7E64-4A15-A9C0-00CBB851BD21}"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467596-4EEC-47BE-BCB8-BE68C9F22ADB}">
      <dsp:nvSpPr>
        <dsp:cNvPr id="0" name=""/>
        <dsp:cNvSpPr/>
      </dsp:nvSpPr>
      <dsp:spPr>
        <a:xfrm>
          <a:off x="3302000" y="3218603"/>
          <a:ext cx="2793999" cy="320039"/>
        </a:xfrm>
        <a:custGeom>
          <a:avLst/>
          <a:gdLst/>
          <a:ahLst/>
          <a:cxnLst/>
          <a:rect l="0" t="0" r="0" b="0"/>
          <a:pathLst>
            <a:path>
              <a:moveTo>
                <a:pt x="0" y="0"/>
              </a:moveTo>
              <a:lnTo>
                <a:pt x="0" y="161289"/>
              </a:lnTo>
              <a:lnTo>
                <a:pt x="2793999" y="161289"/>
              </a:lnTo>
              <a:lnTo>
                <a:pt x="2793999" y="32003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A55731-51FB-4E0F-90C5-A0A1E94319A5}">
      <dsp:nvSpPr>
        <dsp:cNvPr id="0" name=""/>
        <dsp:cNvSpPr/>
      </dsp:nvSpPr>
      <dsp:spPr>
        <a:xfrm>
          <a:off x="3256279" y="3218603"/>
          <a:ext cx="91440" cy="320039"/>
        </a:xfrm>
        <a:custGeom>
          <a:avLst/>
          <a:gdLst/>
          <a:ahLst/>
          <a:cxnLst/>
          <a:rect l="0" t="0" r="0" b="0"/>
          <a:pathLst>
            <a:path>
              <a:moveTo>
                <a:pt x="45720" y="0"/>
              </a:moveTo>
              <a:lnTo>
                <a:pt x="45720" y="32003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6E723C-C6C3-499C-8007-A73A1E878AC8}">
      <dsp:nvSpPr>
        <dsp:cNvPr id="0" name=""/>
        <dsp:cNvSpPr/>
      </dsp:nvSpPr>
      <dsp:spPr>
        <a:xfrm>
          <a:off x="507999" y="3218603"/>
          <a:ext cx="2794000" cy="320039"/>
        </a:xfrm>
        <a:custGeom>
          <a:avLst/>
          <a:gdLst/>
          <a:ahLst/>
          <a:cxnLst/>
          <a:rect l="0" t="0" r="0" b="0"/>
          <a:pathLst>
            <a:path>
              <a:moveTo>
                <a:pt x="2794000" y="0"/>
              </a:moveTo>
              <a:lnTo>
                <a:pt x="2794000" y="161289"/>
              </a:lnTo>
              <a:lnTo>
                <a:pt x="0" y="161289"/>
              </a:lnTo>
              <a:lnTo>
                <a:pt x="0" y="32003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32E5C67-1E84-4DEF-9F98-15361C74F6F7}">
      <dsp:nvSpPr>
        <dsp:cNvPr id="0" name=""/>
        <dsp:cNvSpPr/>
      </dsp:nvSpPr>
      <dsp:spPr>
        <a:xfrm>
          <a:off x="1904999" y="1882563"/>
          <a:ext cx="1397000" cy="320040"/>
        </a:xfrm>
        <a:custGeom>
          <a:avLst/>
          <a:gdLst/>
          <a:ahLst/>
          <a:cxnLst/>
          <a:rect l="0" t="0" r="0" b="0"/>
          <a:pathLst>
            <a:path>
              <a:moveTo>
                <a:pt x="0" y="0"/>
              </a:moveTo>
              <a:lnTo>
                <a:pt x="0" y="161290"/>
              </a:lnTo>
              <a:lnTo>
                <a:pt x="1397000" y="161290"/>
              </a:lnTo>
              <a:lnTo>
                <a:pt x="1397000" y="32004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793D62-CDCC-4FD8-B909-641AC9AA08CE}">
      <dsp:nvSpPr>
        <dsp:cNvPr id="0" name=""/>
        <dsp:cNvSpPr/>
      </dsp:nvSpPr>
      <dsp:spPr>
        <a:xfrm>
          <a:off x="507999" y="1882563"/>
          <a:ext cx="1397000" cy="320040"/>
        </a:xfrm>
        <a:custGeom>
          <a:avLst/>
          <a:gdLst/>
          <a:ahLst/>
          <a:cxnLst/>
          <a:rect l="0" t="0" r="0" b="0"/>
          <a:pathLst>
            <a:path>
              <a:moveTo>
                <a:pt x="1397000" y="0"/>
              </a:moveTo>
              <a:lnTo>
                <a:pt x="1397000" y="161290"/>
              </a:lnTo>
              <a:lnTo>
                <a:pt x="0" y="161290"/>
              </a:lnTo>
              <a:lnTo>
                <a:pt x="0" y="32004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0F1F05-ABCE-4647-B91B-DD7FFD531FAD}">
      <dsp:nvSpPr>
        <dsp:cNvPr id="0" name=""/>
        <dsp:cNvSpPr/>
      </dsp:nvSpPr>
      <dsp:spPr>
        <a:xfrm>
          <a:off x="1396999" y="866563"/>
          <a:ext cx="1016000" cy="10160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E9FE5F-E397-421F-9C45-50061EB7D2AE}">
      <dsp:nvSpPr>
        <dsp:cNvPr id="0" name=""/>
        <dsp:cNvSpPr/>
      </dsp:nvSpPr>
      <dsp:spPr>
        <a:xfrm>
          <a:off x="2412999" y="864023"/>
          <a:ext cx="1524000"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nl-BE" sz="3200" kern="1200" dirty="0"/>
            <a:t>Nadine</a:t>
          </a:r>
        </a:p>
      </dsp:txBody>
      <dsp:txXfrm>
        <a:off x="2412999" y="864023"/>
        <a:ext cx="1524000" cy="1016000"/>
      </dsp:txXfrm>
    </dsp:sp>
    <dsp:sp modelId="{073C3A49-EE31-41C2-90F9-59CFDAD392EE}">
      <dsp:nvSpPr>
        <dsp:cNvPr id="0" name=""/>
        <dsp:cNvSpPr/>
      </dsp:nvSpPr>
      <dsp:spPr>
        <a:xfrm>
          <a:off x="0" y="2202603"/>
          <a:ext cx="1016000" cy="10160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BA8389-0CEC-4CB1-858E-38BF9D64D608}">
      <dsp:nvSpPr>
        <dsp:cNvPr id="0" name=""/>
        <dsp:cNvSpPr/>
      </dsp:nvSpPr>
      <dsp:spPr>
        <a:xfrm>
          <a:off x="1015999" y="2200063"/>
          <a:ext cx="1524000"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nl-BE" sz="3200" kern="1200" dirty="0"/>
            <a:t>Steven</a:t>
          </a:r>
        </a:p>
      </dsp:txBody>
      <dsp:txXfrm>
        <a:off x="1015999" y="2200063"/>
        <a:ext cx="1524000" cy="1016000"/>
      </dsp:txXfrm>
    </dsp:sp>
    <dsp:sp modelId="{4B448610-D452-496E-817B-4CD6CCA9100F}">
      <dsp:nvSpPr>
        <dsp:cNvPr id="0" name=""/>
        <dsp:cNvSpPr/>
      </dsp:nvSpPr>
      <dsp:spPr>
        <a:xfrm>
          <a:off x="2794000" y="2202603"/>
          <a:ext cx="1016000" cy="10160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353570-2D20-4CE2-B79A-102317893500}">
      <dsp:nvSpPr>
        <dsp:cNvPr id="0" name=""/>
        <dsp:cNvSpPr/>
      </dsp:nvSpPr>
      <dsp:spPr>
        <a:xfrm>
          <a:off x="3810000" y="2200063"/>
          <a:ext cx="1524000"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nl-BE" sz="3200" kern="1200" dirty="0"/>
            <a:t>Yannick</a:t>
          </a:r>
        </a:p>
      </dsp:txBody>
      <dsp:txXfrm>
        <a:off x="3810000" y="2200063"/>
        <a:ext cx="1524000" cy="1016000"/>
      </dsp:txXfrm>
    </dsp:sp>
    <dsp:sp modelId="{0F189DBB-0F93-48BC-9B1C-785834B4022A}">
      <dsp:nvSpPr>
        <dsp:cNvPr id="0" name=""/>
        <dsp:cNvSpPr/>
      </dsp:nvSpPr>
      <dsp:spPr>
        <a:xfrm>
          <a:off x="0" y="3538643"/>
          <a:ext cx="1016000" cy="10160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DE753F-DEA2-40E0-B57B-0D7BFB4900AA}">
      <dsp:nvSpPr>
        <dsp:cNvPr id="0" name=""/>
        <dsp:cNvSpPr/>
      </dsp:nvSpPr>
      <dsp:spPr>
        <a:xfrm>
          <a:off x="1015999" y="3536103"/>
          <a:ext cx="1524000"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nl-BE" sz="3200" kern="1200" dirty="0"/>
            <a:t>Mitch</a:t>
          </a:r>
        </a:p>
      </dsp:txBody>
      <dsp:txXfrm>
        <a:off x="1015999" y="3536103"/>
        <a:ext cx="1524000" cy="1016000"/>
      </dsp:txXfrm>
    </dsp:sp>
    <dsp:sp modelId="{7588C6F7-603B-4035-929D-829E66B2C601}">
      <dsp:nvSpPr>
        <dsp:cNvPr id="0" name=""/>
        <dsp:cNvSpPr/>
      </dsp:nvSpPr>
      <dsp:spPr>
        <a:xfrm>
          <a:off x="2793999" y="3538643"/>
          <a:ext cx="1016000" cy="10160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8EBE3E-4825-47A5-A33B-0F0876DAD830}">
      <dsp:nvSpPr>
        <dsp:cNvPr id="0" name=""/>
        <dsp:cNvSpPr/>
      </dsp:nvSpPr>
      <dsp:spPr>
        <a:xfrm>
          <a:off x="3809999" y="3536103"/>
          <a:ext cx="1524000"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nl-BE" sz="3200" kern="1200" dirty="0"/>
            <a:t>Nabil</a:t>
          </a:r>
        </a:p>
      </dsp:txBody>
      <dsp:txXfrm>
        <a:off x="3809999" y="3536103"/>
        <a:ext cx="1524000" cy="1016000"/>
      </dsp:txXfrm>
    </dsp:sp>
    <dsp:sp modelId="{D6926464-DBA4-41B1-BB3F-EF997B6FCCE2}">
      <dsp:nvSpPr>
        <dsp:cNvPr id="0" name=""/>
        <dsp:cNvSpPr/>
      </dsp:nvSpPr>
      <dsp:spPr>
        <a:xfrm>
          <a:off x="5587999" y="3538643"/>
          <a:ext cx="1016000" cy="10160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488F73-4B32-4439-AD7E-A9198A586EBE}">
      <dsp:nvSpPr>
        <dsp:cNvPr id="0" name=""/>
        <dsp:cNvSpPr/>
      </dsp:nvSpPr>
      <dsp:spPr>
        <a:xfrm>
          <a:off x="6604000" y="3536103"/>
          <a:ext cx="1524000"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nl-BE" sz="3200" kern="1200" dirty="0"/>
            <a:t>Michel</a:t>
          </a:r>
        </a:p>
      </dsp:txBody>
      <dsp:txXfrm>
        <a:off x="6604000" y="3536103"/>
        <a:ext cx="1524000" cy="1016000"/>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330FD-FE36-49F9-9044-6544C8F40483}" type="datetimeFigureOut">
              <a:rPr lang="nl-BE" smtClean="0"/>
              <a:t>14/11/2023</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4DA911-2F84-42D5-A232-09BCB1C92A74}" type="slidenum">
              <a:rPr lang="nl-BE" smtClean="0"/>
              <a:t>‹nr.›</a:t>
            </a:fld>
            <a:endParaRPr lang="nl-BE"/>
          </a:p>
        </p:txBody>
      </p:sp>
    </p:spTree>
    <p:extLst>
      <p:ext uri="{BB962C8B-B14F-4D97-AF65-F5344CB8AC3E}">
        <p14:creationId xmlns:p14="http://schemas.microsoft.com/office/powerpoint/2010/main" val="415472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24DA911-2F84-42D5-A232-09BCB1C92A74}" type="slidenum">
              <a:rPr lang="nl-BE" smtClean="0"/>
              <a:t>5</a:t>
            </a:fld>
            <a:endParaRPr lang="nl-BE"/>
          </a:p>
        </p:txBody>
      </p:sp>
    </p:spTree>
    <p:extLst>
      <p:ext uri="{BB962C8B-B14F-4D97-AF65-F5344CB8AC3E}">
        <p14:creationId xmlns:p14="http://schemas.microsoft.com/office/powerpoint/2010/main" val="3625156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Ik ga een volledige film maken over deze situatie </a:t>
            </a:r>
            <a:r>
              <a:rPr lang="nl-BE" dirty="0" err="1"/>
              <a:t>LoopBackendIssue</a:t>
            </a:r>
            <a:r>
              <a:rPr lang="nl-BE" dirty="0"/>
              <a:t> -&gt; </a:t>
            </a:r>
            <a:r>
              <a:rPr lang="nl-BE" dirty="0" err="1"/>
              <a:t>FrontendIssue</a:t>
            </a:r>
            <a:endParaRPr lang="nl-BE" dirty="0"/>
          </a:p>
        </p:txBody>
      </p:sp>
      <p:sp>
        <p:nvSpPr>
          <p:cNvPr id="4" name="Tijdelijke aanduiding voor dianummer 3"/>
          <p:cNvSpPr>
            <a:spLocks noGrp="1"/>
          </p:cNvSpPr>
          <p:nvPr>
            <p:ph type="sldNum" sz="quarter" idx="5"/>
          </p:nvPr>
        </p:nvSpPr>
        <p:spPr/>
        <p:txBody>
          <a:bodyPr/>
          <a:lstStyle/>
          <a:p>
            <a:fld id="{524DA911-2F84-42D5-A232-09BCB1C92A74}" type="slidenum">
              <a:rPr lang="nl-BE" smtClean="0"/>
              <a:t>19</a:t>
            </a:fld>
            <a:endParaRPr lang="nl-BE"/>
          </a:p>
        </p:txBody>
      </p:sp>
    </p:spTree>
    <p:extLst>
      <p:ext uri="{BB962C8B-B14F-4D97-AF65-F5344CB8AC3E}">
        <p14:creationId xmlns:p14="http://schemas.microsoft.com/office/powerpoint/2010/main" val="1105459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Ik ga een volledige film maken over deze situatie </a:t>
            </a:r>
            <a:r>
              <a:rPr lang="nl-BE" dirty="0" err="1"/>
              <a:t>LoopBackendIssue</a:t>
            </a:r>
            <a:r>
              <a:rPr lang="nl-BE" dirty="0"/>
              <a:t> -&gt; </a:t>
            </a:r>
            <a:r>
              <a:rPr lang="nl-BE" dirty="0" err="1"/>
              <a:t>FrontendIssue</a:t>
            </a:r>
            <a:endParaRPr lang="nl-BE" dirty="0"/>
          </a:p>
        </p:txBody>
      </p:sp>
      <p:sp>
        <p:nvSpPr>
          <p:cNvPr id="4" name="Tijdelijke aanduiding voor dianummer 3"/>
          <p:cNvSpPr>
            <a:spLocks noGrp="1"/>
          </p:cNvSpPr>
          <p:nvPr>
            <p:ph type="sldNum" sz="quarter" idx="5"/>
          </p:nvPr>
        </p:nvSpPr>
        <p:spPr/>
        <p:txBody>
          <a:bodyPr/>
          <a:lstStyle/>
          <a:p>
            <a:fld id="{524DA911-2F84-42D5-A232-09BCB1C92A74}" type="slidenum">
              <a:rPr lang="nl-BE" smtClean="0"/>
              <a:t>20</a:t>
            </a:fld>
            <a:endParaRPr lang="nl-BE"/>
          </a:p>
        </p:txBody>
      </p:sp>
    </p:spTree>
    <p:extLst>
      <p:ext uri="{BB962C8B-B14F-4D97-AF65-F5344CB8AC3E}">
        <p14:creationId xmlns:p14="http://schemas.microsoft.com/office/powerpoint/2010/main" val="32274269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Ik ga een volledige film maken over deze situatie </a:t>
            </a:r>
            <a:r>
              <a:rPr lang="nl-BE" dirty="0" err="1"/>
              <a:t>LoopBackendIssue</a:t>
            </a:r>
            <a:r>
              <a:rPr lang="nl-BE" dirty="0"/>
              <a:t> -&gt; </a:t>
            </a:r>
            <a:r>
              <a:rPr lang="nl-BE" dirty="0" err="1"/>
              <a:t>FrontendIssue</a:t>
            </a:r>
            <a:endParaRPr lang="nl-BE" dirty="0"/>
          </a:p>
        </p:txBody>
      </p:sp>
      <p:sp>
        <p:nvSpPr>
          <p:cNvPr id="4" name="Tijdelijke aanduiding voor dianummer 3"/>
          <p:cNvSpPr>
            <a:spLocks noGrp="1"/>
          </p:cNvSpPr>
          <p:nvPr>
            <p:ph type="sldNum" sz="quarter" idx="5"/>
          </p:nvPr>
        </p:nvSpPr>
        <p:spPr/>
        <p:txBody>
          <a:bodyPr/>
          <a:lstStyle/>
          <a:p>
            <a:fld id="{524DA911-2F84-42D5-A232-09BCB1C92A74}" type="slidenum">
              <a:rPr lang="nl-BE" smtClean="0"/>
              <a:t>21</a:t>
            </a:fld>
            <a:endParaRPr lang="nl-BE"/>
          </a:p>
        </p:txBody>
      </p:sp>
    </p:spTree>
    <p:extLst>
      <p:ext uri="{BB962C8B-B14F-4D97-AF65-F5344CB8AC3E}">
        <p14:creationId xmlns:p14="http://schemas.microsoft.com/office/powerpoint/2010/main" val="3140376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Ik ga een volledige film maken over deze situatie </a:t>
            </a:r>
            <a:r>
              <a:rPr lang="nl-BE" dirty="0" err="1"/>
              <a:t>LoopBackendIssue</a:t>
            </a:r>
            <a:r>
              <a:rPr lang="nl-BE" dirty="0"/>
              <a:t> -&gt; </a:t>
            </a:r>
            <a:r>
              <a:rPr lang="nl-BE" dirty="0" err="1"/>
              <a:t>FrontendIssue</a:t>
            </a:r>
            <a:endParaRPr lang="nl-BE" dirty="0"/>
          </a:p>
        </p:txBody>
      </p:sp>
      <p:sp>
        <p:nvSpPr>
          <p:cNvPr id="4" name="Tijdelijke aanduiding voor dianummer 3"/>
          <p:cNvSpPr>
            <a:spLocks noGrp="1"/>
          </p:cNvSpPr>
          <p:nvPr>
            <p:ph type="sldNum" sz="quarter" idx="5"/>
          </p:nvPr>
        </p:nvSpPr>
        <p:spPr/>
        <p:txBody>
          <a:bodyPr/>
          <a:lstStyle/>
          <a:p>
            <a:fld id="{524DA911-2F84-42D5-A232-09BCB1C92A74}" type="slidenum">
              <a:rPr lang="nl-BE" smtClean="0"/>
              <a:t>22</a:t>
            </a:fld>
            <a:endParaRPr lang="nl-BE"/>
          </a:p>
        </p:txBody>
      </p:sp>
    </p:spTree>
    <p:extLst>
      <p:ext uri="{BB962C8B-B14F-4D97-AF65-F5344CB8AC3E}">
        <p14:creationId xmlns:p14="http://schemas.microsoft.com/office/powerpoint/2010/main" val="151472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24DA911-2F84-42D5-A232-09BCB1C92A74}" type="slidenum">
              <a:rPr lang="nl-BE" smtClean="0"/>
              <a:t>24</a:t>
            </a:fld>
            <a:endParaRPr lang="nl-BE"/>
          </a:p>
        </p:txBody>
      </p:sp>
    </p:spTree>
    <p:extLst>
      <p:ext uri="{BB962C8B-B14F-4D97-AF65-F5344CB8AC3E}">
        <p14:creationId xmlns:p14="http://schemas.microsoft.com/office/powerpoint/2010/main" val="2133175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24DA911-2F84-42D5-A232-09BCB1C92A74}" type="slidenum">
              <a:rPr lang="nl-BE" smtClean="0"/>
              <a:t>6</a:t>
            </a:fld>
            <a:endParaRPr lang="nl-BE"/>
          </a:p>
        </p:txBody>
      </p:sp>
    </p:spTree>
    <p:extLst>
      <p:ext uri="{BB962C8B-B14F-4D97-AF65-F5344CB8AC3E}">
        <p14:creationId xmlns:p14="http://schemas.microsoft.com/office/powerpoint/2010/main" val="3444990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24DA911-2F84-42D5-A232-09BCB1C92A74}" type="slidenum">
              <a:rPr lang="nl-BE" smtClean="0"/>
              <a:t>7</a:t>
            </a:fld>
            <a:endParaRPr lang="nl-BE"/>
          </a:p>
        </p:txBody>
      </p:sp>
    </p:spTree>
    <p:extLst>
      <p:ext uri="{BB962C8B-B14F-4D97-AF65-F5344CB8AC3E}">
        <p14:creationId xmlns:p14="http://schemas.microsoft.com/office/powerpoint/2010/main" val="1769641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24DA911-2F84-42D5-A232-09BCB1C92A74}" type="slidenum">
              <a:rPr lang="nl-BE" smtClean="0"/>
              <a:t>9</a:t>
            </a:fld>
            <a:endParaRPr lang="nl-BE"/>
          </a:p>
        </p:txBody>
      </p:sp>
    </p:spTree>
    <p:extLst>
      <p:ext uri="{BB962C8B-B14F-4D97-AF65-F5344CB8AC3E}">
        <p14:creationId xmlns:p14="http://schemas.microsoft.com/office/powerpoint/2010/main" val="891023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b="0" i="0" dirty="0">
                <a:effectLst/>
                <a:latin typeface="Segoe UI VSS (Regular)"/>
              </a:rPr>
              <a:t>Er zou een applicatie moeten worden ontwikkeld die maandelijks gebruikt kan worden om de planning van ziekenhuispersoneel te maken. De tool moet rekening houden met verschillende regels, zoals onder andere: minimumbezetting, wensen &amp; verlof van medewerkers, overuren, vroege/late/nacht </a:t>
            </a:r>
            <a:r>
              <a:rPr lang="nl-BE" b="0" i="0" dirty="0" err="1">
                <a:effectLst/>
                <a:latin typeface="Segoe UI VSS (Regular)"/>
              </a:rPr>
              <a:t>shifts</a:t>
            </a:r>
            <a:r>
              <a:rPr lang="nl-BE" b="0" i="0" dirty="0">
                <a:effectLst/>
                <a:latin typeface="Segoe UI VSS (Regular)"/>
              </a:rPr>
              <a:t>. De tool moet lokaal kunnen draaien op de laptop van de hoofdverpleegkundige en hem in staat stellen om via een gebruiksvriendelijke UI alle zorgkundigen en restricties in te voeren. Wanneer alle parameters zijn ingevoerd, moet de tool een overzichtelijk Excel-bestand als output genereren.</a:t>
            </a:r>
            <a:endParaRPr lang="nl-BE" dirty="0"/>
          </a:p>
        </p:txBody>
      </p:sp>
      <p:sp>
        <p:nvSpPr>
          <p:cNvPr id="4" name="Tijdelijke aanduiding voor dianummer 3"/>
          <p:cNvSpPr>
            <a:spLocks noGrp="1"/>
          </p:cNvSpPr>
          <p:nvPr>
            <p:ph type="sldNum" sz="quarter" idx="5"/>
          </p:nvPr>
        </p:nvSpPr>
        <p:spPr/>
        <p:txBody>
          <a:bodyPr/>
          <a:lstStyle/>
          <a:p>
            <a:fld id="{524DA911-2F84-42D5-A232-09BCB1C92A74}" type="slidenum">
              <a:rPr lang="nl-BE" smtClean="0"/>
              <a:t>10</a:t>
            </a:fld>
            <a:endParaRPr lang="nl-BE"/>
          </a:p>
        </p:txBody>
      </p:sp>
    </p:spTree>
    <p:extLst>
      <p:ext uri="{BB962C8B-B14F-4D97-AF65-F5344CB8AC3E}">
        <p14:creationId xmlns:p14="http://schemas.microsoft.com/office/powerpoint/2010/main" val="57871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24DA911-2F84-42D5-A232-09BCB1C92A74}" type="slidenum">
              <a:rPr lang="nl-BE" smtClean="0"/>
              <a:t>11</a:t>
            </a:fld>
            <a:endParaRPr lang="nl-BE"/>
          </a:p>
        </p:txBody>
      </p:sp>
    </p:spTree>
    <p:extLst>
      <p:ext uri="{BB962C8B-B14F-4D97-AF65-F5344CB8AC3E}">
        <p14:creationId xmlns:p14="http://schemas.microsoft.com/office/powerpoint/2010/main" val="2774688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24DA911-2F84-42D5-A232-09BCB1C92A74}" type="slidenum">
              <a:rPr lang="nl-BE" smtClean="0"/>
              <a:t>15</a:t>
            </a:fld>
            <a:endParaRPr lang="nl-BE"/>
          </a:p>
        </p:txBody>
      </p:sp>
    </p:spTree>
    <p:extLst>
      <p:ext uri="{BB962C8B-B14F-4D97-AF65-F5344CB8AC3E}">
        <p14:creationId xmlns:p14="http://schemas.microsoft.com/office/powerpoint/2010/main" val="4029728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Hoofdverpleegkundige hoeft niet meer hard na te denken wanneer die een specifieke zorgkundige zijn of haar shift moet plannen,</a:t>
            </a:r>
          </a:p>
          <a:p>
            <a:endParaRPr lang="nl-BE" dirty="0"/>
          </a:p>
          <a:p>
            <a:r>
              <a:rPr lang="nl-BE" dirty="0"/>
              <a:t>Door deze </a:t>
            </a:r>
            <a:r>
              <a:rPr lang="nl-BE" dirty="0" err="1"/>
              <a:t>ToBe</a:t>
            </a:r>
            <a:r>
              <a:rPr lang="nl-BE" dirty="0"/>
              <a:t> situatie mogen er geen fouten gemaakt worden, op papier is dit een uitzondering. </a:t>
            </a:r>
          </a:p>
          <a:p>
            <a:r>
              <a:rPr lang="nl-BE" dirty="0"/>
              <a:t>Het kan zijn dat de hoofdverpleegkundige op papier bijvoorbeeld de startdatum en de einddatum van het verlof verkeerd heeft ingevuld. </a:t>
            </a:r>
          </a:p>
          <a:p>
            <a:r>
              <a:rPr lang="nl-BE" dirty="0"/>
              <a:t>De </a:t>
            </a:r>
            <a:r>
              <a:rPr lang="nl-BE" dirty="0" err="1"/>
              <a:t>webforms</a:t>
            </a:r>
            <a:r>
              <a:rPr lang="nl-BE" dirty="0"/>
              <a:t> zorgt ervoor dat er check is op deze fouten en geeft ondertussen een waarschuwing. </a:t>
            </a:r>
          </a:p>
          <a:p>
            <a:endParaRPr lang="nl-BE" dirty="0"/>
          </a:p>
          <a:p>
            <a:r>
              <a:rPr lang="nl-BE" dirty="0"/>
              <a:t>Tenslotte is dit vele efficiënter dan dat je dat manueel moet gaan inschrijven en achterliggend berekeningen moet maken.</a:t>
            </a:r>
          </a:p>
        </p:txBody>
      </p:sp>
      <p:sp>
        <p:nvSpPr>
          <p:cNvPr id="4" name="Tijdelijke aanduiding voor dianummer 3"/>
          <p:cNvSpPr>
            <a:spLocks noGrp="1"/>
          </p:cNvSpPr>
          <p:nvPr>
            <p:ph type="sldNum" sz="quarter" idx="5"/>
          </p:nvPr>
        </p:nvSpPr>
        <p:spPr/>
        <p:txBody>
          <a:bodyPr/>
          <a:lstStyle/>
          <a:p>
            <a:fld id="{524DA911-2F84-42D5-A232-09BCB1C92A74}" type="slidenum">
              <a:rPr lang="nl-BE" smtClean="0"/>
              <a:t>16</a:t>
            </a:fld>
            <a:endParaRPr lang="nl-BE"/>
          </a:p>
        </p:txBody>
      </p:sp>
    </p:spTree>
    <p:extLst>
      <p:ext uri="{BB962C8B-B14F-4D97-AF65-F5344CB8AC3E}">
        <p14:creationId xmlns:p14="http://schemas.microsoft.com/office/powerpoint/2010/main" val="2962230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Ik ga een volledige film maken over deze situatie </a:t>
            </a:r>
            <a:r>
              <a:rPr lang="nl-BE" dirty="0" err="1"/>
              <a:t>LoopBackendIssue</a:t>
            </a:r>
            <a:r>
              <a:rPr lang="nl-BE" dirty="0"/>
              <a:t> -&gt; </a:t>
            </a:r>
            <a:r>
              <a:rPr lang="nl-BE" dirty="0" err="1"/>
              <a:t>FrontendIssue</a:t>
            </a:r>
            <a:endParaRPr lang="nl-BE" dirty="0"/>
          </a:p>
        </p:txBody>
      </p:sp>
      <p:sp>
        <p:nvSpPr>
          <p:cNvPr id="4" name="Tijdelijke aanduiding voor dianummer 3"/>
          <p:cNvSpPr>
            <a:spLocks noGrp="1"/>
          </p:cNvSpPr>
          <p:nvPr>
            <p:ph type="sldNum" sz="quarter" idx="5"/>
          </p:nvPr>
        </p:nvSpPr>
        <p:spPr/>
        <p:txBody>
          <a:bodyPr/>
          <a:lstStyle/>
          <a:p>
            <a:fld id="{524DA911-2F84-42D5-A232-09BCB1C92A74}" type="slidenum">
              <a:rPr lang="nl-BE" smtClean="0"/>
              <a:t>18</a:t>
            </a:fld>
            <a:endParaRPr lang="nl-BE"/>
          </a:p>
        </p:txBody>
      </p:sp>
    </p:spTree>
    <p:extLst>
      <p:ext uri="{BB962C8B-B14F-4D97-AF65-F5344CB8AC3E}">
        <p14:creationId xmlns:p14="http://schemas.microsoft.com/office/powerpoint/2010/main" val="26434060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844C00-C4B9-BA72-9376-686B021F1113}"/>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endParaRPr lang="nl-BE"/>
          </a:p>
        </p:txBody>
      </p:sp>
      <p:sp>
        <p:nvSpPr>
          <p:cNvPr id="3" name="Ondertitel 2">
            <a:extLst>
              <a:ext uri="{FF2B5EF4-FFF2-40B4-BE49-F238E27FC236}">
                <a16:creationId xmlns:a16="http://schemas.microsoft.com/office/drawing/2014/main" id="{7EEF9CCB-862D-7852-62CC-51688E9EF9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BE"/>
          </a:p>
        </p:txBody>
      </p:sp>
      <p:sp>
        <p:nvSpPr>
          <p:cNvPr id="4" name="Tijdelijke aanduiding voor datum 3">
            <a:extLst>
              <a:ext uri="{FF2B5EF4-FFF2-40B4-BE49-F238E27FC236}">
                <a16:creationId xmlns:a16="http://schemas.microsoft.com/office/drawing/2014/main" id="{85C954C5-C9D1-0069-E499-FFA31769C9DD}"/>
              </a:ext>
            </a:extLst>
          </p:cNvPr>
          <p:cNvSpPr>
            <a:spLocks noGrp="1"/>
          </p:cNvSpPr>
          <p:nvPr>
            <p:ph type="dt" sz="half" idx="10"/>
          </p:nvPr>
        </p:nvSpPr>
        <p:spPr/>
        <p:txBody>
          <a:bodyPr/>
          <a:lstStyle/>
          <a:p>
            <a:fld id="{AB0F72D7-1231-480B-BEF6-5F0308899470}" type="datetimeFigureOut">
              <a:rPr lang="nl-BE" smtClean="0"/>
              <a:t>14/11/2023</a:t>
            </a:fld>
            <a:endParaRPr lang="nl-BE"/>
          </a:p>
        </p:txBody>
      </p:sp>
      <p:sp>
        <p:nvSpPr>
          <p:cNvPr id="5" name="Tijdelijke aanduiding voor voettekst 4">
            <a:extLst>
              <a:ext uri="{FF2B5EF4-FFF2-40B4-BE49-F238E27FC236}">
                <a16:creationId xmlns:a16="http://schemas.microsoft.com/office/drawing/2014/main" id="{4C1F9247-B325-C2EC-F855-4D788DE3E2CC}"/>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0D18337D-9A2E-2474-133E-2F067296F779}"/>
              </a:ext>
            </a:extLst>
          </p:cNvPr>
          <p:cNvSpPr>
            <a:spLocks noGrp="1"/>
          </p:cNvSpPr>
          <p:nvPr>
            <p:ph type="sldNum" sz="quarter" idx="12"/>
          </p:nvPr>
        </p:nvSpPr>
        <p:spPr/>
        <p:txBody>
          <a:bodyPr/>
          <a:lstStyle/>
          <a:p>
            <a:fld id="{B5A526E4-B29C-48FA-BAF6-708E7D96EA0A}" type="slidenum">
              <a:rPr lang="nl-BE" smtClean="0"/>
              <a:t>‹nr.›</a:t>
            </a:fld>
            <a:endParaRPr lang="nl-BE"/>
          </a:p>
        </p:txBody>
      </p:sp>
    </p:spTree>
    <p:extLst>
      <p:ext uri="{BB962C8B-B14F-4D97-AF65-F5344CB8AC3E}">
        <p14:creationId xmlns:p14="http://schemas.microsoft.com/office/powerpoint/2010/main" val="2159382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611369-0629-3386-0BE3-E2EA7BE97A17}"/>
              </a:ext>
            </a:extLst>
          </p:cNvPr>
          <p:cNvSpPr>
            <a:spLocks noGrp="1"/>
          </p:cNvSpPr>
          <p:nvPr>
            <p:ph type="title"/>
          </p:nvPr>
        </p:nvSpPr>
        <p:spPr/>
        <p:txBody>
          <a:bodyPr/>
          <a:lstStyle/>
          <a:p>
            <a:r>
              <a:rPr lang="nl-NL"/>
              <a:t>Klik om stijl te bewerken</a:t>
            </a:r>
            <a:endParaRPr lang="nl-BE"/>
          </a:p>
        </p:txBody>
      </p:sp>
      <p:sp>
        <p:nvSpPr>
          <p:cNvPr id="3" name="Tijdelijke aanduiding voor verticale tekst 2">
            <a:extLst>
              <a:ext uri="{FF2B5EF4-FFF2-40B4-BE49-F238E27FC236}">
                <a16:creationId xmlns:a16="http://schemas.microsoft.com/office/drawing/2014/main" id="{E25AEDCE-A2AC-32FB-8D89-4A403052ABAD}"/>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62C4CFF0-4384-07D0-AAA0-0CCFC2641485}"/>
              </a:ext>
            </a:extLst>
          </p:cNvPr>
          <p:cNvSpPr>
            <a:spLocks noGrp="1"/>
          </p:cNvSpPr>
          <p:nvPr>
            <p:ph type="dt" sz="half" idx="10"/>
          </p:nvPr>
        </p:nvSpPr>
        <p:spPr/>
        <p:txBody>
          <a:bodyPr/>
          <a:lstStyle/>
          <a:p>
            <a:fld id="{AB0F72D7-1231-480B-BEF6-5F0308899470}" type="datetimeFigureOut">
              <a:rPr lang="nl-BE" smtClean="0"/>
              <a:t>14/11/2023</a:t>
            </a:fld>
            <a:endParaRPr lang="nl-BE"/>
          </a:p>
        </p:txBody>
      </p:sp>
      <p:sp>
        <p:nvSpPr>
          <p:cNvPr id="5" name="Tijdelijke aanduiding voor voettekst 4">
            <a:extLst>
              <a:ext uri="{FF2B5EF4-FFF2-40B4-BE49-F238E27FC236}">
                <a16:creationId xmlns:a16="http://schemas.microsoft.com/office/drawing/2014/main" id="{7A5B51A6-477B-7E3C-1BFD-0838C043F880}"/>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4E59D451-F303-526C-38D0-3D67192CE1ED}"/>
              </a:ext>
            </a:extLst>
          </p:cNvPr>
          <p:cNvSpPr>
            <a:spLocks noGrp="1"/>
          </p:cNvSpPr>
          <p:nvPr>
            <p:ph type="sldNum" sz="quarter" idx="12"/>
          </p:nvPr>
        </p:nvSpPr>
        <p:spPr/>
        <p:txBody>
          <a:bodyPr/>
          <a:lstStyle/>
          <a:p>
            <a:fld id="{B5A526E4-B29C-48FA-BAF6-708E7D96EA0A}" type="slidenum">
              <a:rPr lang="nl-BE" smtClean="0"/>
              <a:t>‹nr.›</a:t>
            </a:fld>
            <a:endParaRPr lang="nl-BE"/>
          </a:p>
        </p:txBody>
      </p:sp>
    </p:spTree>
    <p:extLst>
      <p:ext uri="{BB962C8B-B14F-4D97-AF65-F5344CB8AC3E}">
        <p14:creationId xmlns:p14="http://schemas.microsoft.com/office/powerpoint/2010/main" val="1629167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4EF6D4AE-E219-EB36-4F93-AA69CDF6543A}"/>
              </a:ext>
            </a:extLst>
          </p:cNvPr>
          <p:cNvSpPr>
            <a:spLocks noGrp="1"/>
          </p:cNvSpPr>
          <p:nvPr>
            <p:ph type="title" orient="vert"/>
          </p:nvPr>
        </p:nvSpPr>
        <p:spPr>
          <a:xfrm>
            <a:off x="8724900" y="365125"/>
            <a:ext cx="2628900" cy="5811838"/>
          </a:xfrm>
        </p:spPr>
        <p:txBody>
          <a:bodyPr vert="eaVert"/>
          <a:lstStyle/>
          <a:p>
            <a:r>
              <a:rPr lang="nl-NL"/>
              <a:t>Klik om stijl te bewerken</a:t>
            </a:r>
            <a:endParaRPr lang="nl-BE"/>
          </a:p>
        </p:txBody>
      </p:sp>
      <p:sp>
        <p:nvSpPr>
          <p:cNvPr id="3" name="Tijdelijke aanduiding voor verticale tekst 2">
            <a:extLst>
              <a:ext uri="{FF2B5EF4-FFF2-40B4-BE49-F238E27FC236}">
                <a16:creationId xmlns:a16="http://schemas.microsoft.com/office/drawing/2014/main" id="{090C4DE1-5843-DEB3-F635-D48AFB614970}"/>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7573B8F1-B0E6-E946-9697-BFA757D310DA}"/>
              </a:ext>
            </a:extLst>
          </p:cNvPr>
          <p:cNvSpPr>
            <a:spLocks noGrp="1"/>
          </p:cNvSpPr>
          <p:nvPr>
            <p:ph type="dt" sz="half" idx="10"/>
          </p:nvPr>
        </p:nvSpPr>
        <p:spPr/>
        <p:txBody>
          <a:bodyPr/>
          <a:lstStyle/>
          <a:p>
            <a:fld id="{AB0F72D7-1231-480B-BEF6-5F0308899470}" type="datetimeFigureOut">
              <a:rPr lang="nl-BE" smtClean="0"/>
              <a:t>14/11/2023</a:t>
            </a:fld>
            <a:endParaRPr lang="nl-BE"/>
          </a:p>
        </p:txBody>
      </p:sp>
      <p:sp>
        <p:nvSpPr>
          <p:cNvPr id="5" name="Tijdelijke aanduiding voor voettekst 4">
            <a:extLst>
              <a:ext uri="{FF2B5EF4-FFF2-40B4-BE49-F238E27FC236}">
                <a16:creationId xmlns:a16="http://schemas.microsoft.com/office/drawing/2014/main" id="{C38062CF-4DEA-6E41-95A2-5AFF49D5073C}"/>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8539A354-23AC-1DDC-E1A8-A9079A4B5865}"/>
              </a:ext>
            </a:extLst>
          </p:cNvPr>
          <p:cNvSpPr>
            <a:spLocks noGrp="1"/>
          </p:cNvSpPr>
          <p:nvPr>
            <p:ph type="sldNum" sz="quarter" idx="12"/>
          </p:nvPr>
        </p:nvSpPr>
        <p:spPr/>
        <p:txBody>
          <a:bodyPr/>
          <a:lstStyle/>
          <a:p>
            <a:fld id="{B5A526E4-B29C-48FA-BAF6-708E7D96EA0A}" type="slidenum">
              <a:rPr lang="nl-BE" smtClean="0"/>
              <a:t>‹nr.›</a:t>
            </a:fld>
            <a:endParaRPr lang="nl-BE"/>
          </a:p>
        </p:txBody>
      </p:sp>
    </p:spTree>
    <p:extLst>
      <p:ext uri="{BB962C8B-B14F-4D97-AF65-F5344CB8AC3E}">
        <p14:creationId xmlns:p14="http://schemas.microsoft.com/office/powerpoint/2010/main" val="3747115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FEAB5F-6275-3B2C-E888-E363F03C837D}"/>
              </a:ext>
            </a:extLst>
          </p:cNvPr>
          <p:cNvSpPr>
            <a:spLocks noGrp="1"/>
          </p:cNvSpPr>
          <p:nvPr>
            <p:ph type="title"/>
          </p:nvPr>
        </p:nvSpPr>
        <p:spPr/>
        <p:txBody>
          <a:body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A8E00CC7-E6D1-8687-C968-A5F6F78D6D02}"/>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10B35B9A-4894-557A-E1DA-88237F135C0F}"/>
              </a:ext>
            </a:extLst>
          </p:cNvPr>
          <p:cNvSpPr>
            <a:spLocks noGrp="1"/>
          </p:cNvSpPr>
          <p:nvPr>
            <p:ph type="dt" sz="half" idx="10"/>
          </p:nvPr>
        </p:nvSpPr>
        <p:spPr/>
        <p:txBody>
          <a:bodyPr/>
          <a:lstStyle/>
          <a:p>
            <a:fld id="{AB0F72D7-1231-480B-BEF6-5F0308899470}" type="datetimeFigureOut">
              <a:rPr lang="nl-BE" smtClean="0"/>
              <a:t>14/11/2023</a:t>
            </a:fld>
            <a:endParaRPr lang="nl-BE"/>
          </a:p>
        </p:txBody>
      </p:sp>
      <p:sp>
        <p:nvSpPr>
          <p:cNvPr id="5" name="Tijdelijke aanduiding voor voettekst 4">
            <a:extLst>
              <a:ext uri="{FF2B5EF4-FFF2-40B4-BE49-F238E27FC236}">
                <a16:creationId xmlns:a16="http://schemas.microsoft.com/office/drawing/2014/main" id="{C528FB72-2854-CAAA-6382-C563C13CD43C}"/>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0A507FE8-6F21-9364-055C-FDCA4C991A81}"/>
              </a:ext>
            </a:extLst>
          </p:cNvPr>
          <p:cNvSpPr>
            <a:spLocks noGrp="1"/>
          </p:cNvSpPr>
          <p:nvPr>
            <p:ph type="sldNum" sz="quarter" idx="12"/>
          </p:nvPr>
        </p:nvSpPr>
        <p:spPr/>
        <p:txBody>
          <a:bodyPr/>
          <a:lstStyle/>
          <a:p>
            <a:fld id="{B5A526E4-B29C-48FA-BAF6-708E7D96EA0A}" type="slidenum">
              <a:rPr lang="nl-BE" smtClean="0"/>
              <a:t>‹nr.›</a:t>
            </a:fld>
            <a:endParaRPr lang="nl-BE"/>
          </a:p>
        </p:txBody>
      </p:sp>
    </p:spTree>
    <p:extLst>
      <p:ext uri="{BB962C8B-B14F-4D97-AF65-F5344CB8AC3E}">
        <p14:creationId xmlns:p14="http://schemas.microsoft.com/office/powerpoint/2010/main" val="3835371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3E8A8B-62F2-5F5C-6F7E-994A34239219}"/>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58A73290-8CB3-AF88-FF17-D8E095D6EF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97D87BAC-876C-A56D-BB41-D0C5BCEECAA9}"/>
              </a:ext>
            </a:extLst>
          </p:cNvPr>
          <p:cNvSpPr>
            <a:spLocks noGrp="1"/>
          </p:cNvSpPr>
          <p:nvPr>
            <p:ph type="dt" sz="half" idx="10"/>
          </p:nvPr>
        </p:nvSpPr>
        <p:spPr/>
        <p:txBody>
          <a:bodyPr/>
          <a:lstStyle/>
          <a:p>
            <a:fld id="{AB0F72D7-1231-480B-BEF6-5F0308899470}" type="datetimeFigureOut">
              <a:rPr lang="nl-BE" smtClean="0"/>
              <a:t>14/11/2023</a:t>
            </a:fld>
            <a:endParaRPr lang="nl-BE"/>
          </a:p>
        </p:txBody>
      </p:sp>
      <p:sp>
        <p:nvSpPr>
          <p:cNvPr id="5" name="Tijdelijke aanduiding voor voettekst 4">
            <a:extLst>
              <a:ext uri="{FF2B5EF4-FFF2-40B4-BE49-F238E27FC236}">
                <a16:creationId xmlns:a16="http://schemas.microsoft.com/office/drawing/2014/main" id="{8CB90360-6B19-A2D3-359A-C482DDC851DF}"/>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A4AE57A8-F1FE-D08D-1E0F-659816049BB5}"/>
              </a:ext>
            </a:extLst>
          </p:cNvPr>
          <p:cNvSpPr>
            <a:spLocks noGrp="1"/>
          </p:cNvSpPr>
          <p:nvPr>
            <p:ph type="sldNum" sz="quarter" idx="12"/>
          </p:nvPr>
        </p:nvSpPr>
        <p:spPr/>
        <p:txBody>
          <a:bodyPr/>
          <a:lstStyle/>
          <a:p>
            <a:fld id="{B5A526E4-B29C-48FA-BAF6-708E7D96EA0A}" type="slidenum">
              <a:rPr lang="nl-BE" smtClean="0"/>
              <a:t>‹nr.›</a:t>
            </a:fld>
            <a:endParaRPr lang="nl-BE"/>
          </a:p>
        </p:txBody>
      </p:sp>
    </p:spTree>
    <p:extLst>
      <p:ext uri="{BB962C8B-B14F-4D97-AF65-F5344CB8AC3E}">
        <p14:creationId xmlns:p14="http://schemas.microsoft.com/office/powerpoint/2010/main" val="707523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7DC634-218E-DDA8-6A8A-833C5EBBD3B1}"/>
              </a:ext>
            </a:extLst>
          </p:cNvPr>
          <p:cNvSpPr>
            <a:spLocks noGrp="1"/>
          </p:cNvSpPr>
          <p:nvPr>
            <p:ph type="title"/>
          </p:nvPr>
        </p:nvSpPr>
        <p:spPr/>
        <p:txBody>
          <a:body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CF87C37A-CF24-BC9C-0B90-3124B6D7FD3B}"/>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a:extLst>
              <a:ext uri="{FF2B5EF4-FFF2-40B4-BE49-F238E27FC236}">
                <a16:creationId xmlns:a16="http://schemas.microsoft.com/office/drawing/2014/main" id="{1229D1CC-E9E2-95FA-8C15-BED2479E176D}"/>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datum 4">
            <a:extLst>
              <a:ext uri="{FF2B5EF4-FFF2-40B4-BE49-F238E27FC236}">
                <a16:creationId xmlns:a16="http://schemas.microsoft.com/office/drawing/2014/main" id="{AD4FCBDC-BC12-FF0C-64B9-2B40DD10E343}"/>
              </a:ext>
            </a:extLst>
          </p:cNvPr>
          <p:cNvSpPr>
            <a:spLocks noGrp="1"/>
          </p:cNvSpPr>
          <p:nvPr>
            <p:ph type="dt" sz="half" idx="10"/>
          </p:nvPr>
        </p:nvSpPr>
        <p:spPr/>
        <p:txBody>
          <a:bodyPr/>
          <a:lstStyle/>
          <a:p>
            <a:fld id="{AB0F72D7-1231-480B-BEF6-5F0308899470}" type="datetimeFigureOut">
              <a:rPr lang="nl-BE" smtClean="0"/>
              <a:t>14/11/2023</a:t>
            </a:fld>
            <a:endParaRPr lang="nl-BE"/>
          </a:p>
        </p:txBody>
      </p:sp>
      <p:sp>
        <p:nvSpPr>
          <p:cNvPr id="6" name="Tijdelijke aanduiding voor voettekst 5">
            <a:extLst>
              <a:ext uri="{FF2B5EF4-FFF2-40B4-BE49-F238E27FC236}">
                <a16:creationId xmlns:a16="http://schemas.microsoft.com/office/drawing/2014/main" id="{BBEEE211-9E86-3074-A17C-549709E9E014}"/>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918F71E0-EBB2-9208-4553-2479F45E2C06}"/>
              </a:ext>
            </a:extLst>
          </p:cNvPr>
          <p:cNvSpPr>
            <a:spLocks noGrp="1"/>
          </p:cNvSpPr>
          <p:nvPr>
            <p:ph type="sldNum" sz="quarter" idx="12"/>
          </p:nvPr>
        </p:nvSpPr>
        <p:spPr/>
        <p:txBody>
          <a:bodyPr/>
          <a:lstStyle/>
          <a:p>
            <a:fld id="{B5A526E4-B29C-48FA-BAF6-708E7D96EA0A}" type="slidenum">
              <a:rPr lang="nl-BE" smtClean="0"/>
              <a:t>‹nr.›</a:t>
            </a:fld>
            <a:endParaRPr lang="nl-BE"/>
          </a:p>
        </p:txBody>
      </p:sp>
    </p:spTree>
    <p:extLst>
      <p:ext uri="{BB962C8B-B14F-4D97-AF65-F5344CB8AC3E}">
        <p14:creationId xmlns:p14="http://schemas.microsoft.com/office/powerpoint/2010/main" val="1336157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B6289-5061-527C-B6A7-9958DB0869B8}"/>
              </a:ext>
            </a:extLst>
          </p:cNvPr>
          <p:cNvSpPr>
            <a:spLocks noGrp="1"/>
          </p:cNvSpPr>
          <p:nvPr>
            <p:ph type="title"/>
          </p:nvPr>
        </p:nvSpPr>
        <p:spPr>
          <a:xfrm>
            <a:off x="839788" y="365125"/>
            <a:ext cx="10515600" cy="1325563"/>
          </a:xfrm>
        </p:spPr>
        <p:txBody>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F450DA16-8D0D-FD31-9B12-F7BB9CC010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2F80A390-D242-7702-51CC-63D81ADD0390}"/>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tekst 4">
            <a:extLst>
              <a:ext uri="{FF2B5EF4-FFF2-40B4-BE49-F238E27FC236}">
                <a16:creationId xmlns:a16="http://schemas.microsoft.com/office/drawing/2014/main" id="{6797BBFC-A4AF-7322-9713-0FC3D98AD8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2C18975A-34F4-2742-45C2-EAD02D758274}"/>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Tijdelijke aanduiding voor datum 6">
            <a:extLst>
              <a:ext uri="{FF2B5EF4-FFF2-40B4-BE49-F238E27FC236}">
                <a16:creationId xmlns:a16="http://schemas.microsoft.com/office/drawing/2014/main" id="{CB9A965D-9B97-A2D7-2612-8E13F400E983}"/>
              </a:ext>
            </a:extLst>
          </p:cNvPr>
          <p:cNvSpPr>
            <a:spLocks noGrp="1"/>
          </p:cNvSpPr>
          <p:nvPr>
            <p:ph type="dt" sz="half" idx="10"/>
          </p:nvPr>
        </p:nvSpPr>
        <p:spPr/>
        <p:txBody>
          <a:bodyPr/>
          <a:lstStyle/>
          <a:p>
            <a:fld id="{AB0F72D7-1231-480B-BEF6-5F0308899470}" type="datetimeFigureOut">
              <a:rPr lang="nl-BE" smtClean="0"/>
              <a:t>14/11/2023</a:t>
            </a:fld>
            <a:endParaRPr lang="nl-BE"/>
          </a:p>
        </p:txBody>
      </p:sp>
      <p:sp>
        <p:nvSpPr>
          <p:cNvPr id="8" name="Tijdelijke aanduiding voor voettekst 7">
            <a:extLst>
              <a:ext uri="{FF2B5EF4-FFF2-40B4-BE49-F238E27FC236}">
                <a16:creationId xmlns:a16="http://schemas.microsoft.com/office/drawing/2014/main" id="{14EE0156-A83D-20B2-BE3F-F18373A18E50}"/>
              </a:ext>
            </a:extLst>
          </p:cNvPr>
          <p:cNvSpPr>
            <a:spLocks noGrp="1"/>
          </p:cNvSpPr>
          <p:nvPr>
            <p:ph type="ftr" sz="quarter" idx="11"/>
          </p:nvPr>
        </p:nvSpPr>
        <p:spPr/>
        <p:txBody>
          <a:bodyPr/>
          <a:lstStyle/>
          <a:p>
            <a:endParaRPr lang="nl-BE"/>
          </a:p>
        </p:txBody>
      </p:sp>
      <p:sp>
        <p:nvSpPr>
          <p:cNvPr id="9" name="Tijdelijke aanduiding voor dianummer 8">
            <a:extLst>
              <a:ext uri="{FF2B5EF4-FFF2-40B4-BE49-F238E27FC236}">
                <a16:creationId xmlns:a16="http://schemas.microsoft.com/office/drawing/2014/main" id="{DF3D1AF0-4CA5-36B4-9325-EAC847DF36D8}"/>
              </a:ext>
            </a:extLst>
          </p:cNvPr>
          <p:cNvSpPr>
            <a:spLocks noGrp="1"/>
          </p:cNvSpPr>
          <p:nvPr>
            <p:ph type="sldNum" sz="quarter" idx="12"/>
          </p:nvPr>
        </p:nvSpPr>
        <p:spPr/>
        <p:txBody>
          <a:bodyPr/>
          <a:lstStyle/>
          <a:p>
            <a:fld id="{B5A526E4-B29C-48FA-BAF6-708E7D96EA0A}" type="slidenum">
              <a:rPr lang="nl-BE" smtClean="0"/>
              <a:t>‹nr.›</a:t>
            </a:fld>
            <a:endParaRPr lang="nl-BE"/>
          </a:p>
        </p:txBody>
      </p:sp>
    </p:spTree>
    <p:extLst>
      <p:ext uri="{BB962C8B-B14F-4D97-AF65-F5344CB8AC3E}">
        <p14:creationId xmlns:p14="http://schemas.microsoft.com/office/powerpoint/2010/main" val="2377576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D40F47-4456-8AF8-E94D-2DEFC59A67C5}"/>
              </a:ext>
            </a:extLst>
          </p:cNvPr>
          <p:cNvSpPr>
            <a:spLocks noGrp="1"/>
          </p:cNvSpPr>
          <p:nvPr>
            <p:ph type="title"/>
          </p:nvPr>
        </p:nvSpPr>
        <p:spPr/>
        <p:txBody>
          <a:bodyPr/>
          <a:lstStyle/>
          <a:p>
            <a:r>
              <a:rPr lang="nl-NL"/>
              <a:t>Klik om stijl te bewerken</a:t>
            </a:r>
            <a:endParaRPr lang="nl-BE"/>
          </a:p>
        </p:txBody>
      </p:sp>
      <p:sp>
        <p:nvSpPr>
          <p:cNvPr id="3" name="Tijdelijke aanduiding voor datum 2">
            <a:extLst>
              <a:ext uri="{FF2B5EF4-FFF2-40B4-BE49-F238E27FC236}">
                <a16:creationId xmlns:a16="http://schemas.microsoft.com/office/drawing/2014/main" id="{B94B8117-A84C-3589-1B34-B887451EEAF4}"/>
              </a:ext>
            </a:extLst>
          </p:cNvPr>
          <p:cNvSpPr>
            <a:spLocks noGrp="1"/>
          </p:cNvSpPr>
          <p:nvPr>
            <p:ph type="dt" sz="half" idx="10"/>
          </p:nvPr>
        </p:nvSpPr>
        <p:spPr/>
        <p:txBody>
          <a:bodyPr/>
          <a:lstStyle/>
          <a:p>
            <a:fld id="{AB0F72D7-1231-480B-BEF6-5F0308899470}" type="datetimeFigureOut">
              <a:rPr lang="nl-BE" smtClean="0"/>
              <a:t>14/11/2023</a:t>
            </a:fld>
            <a:endParaRPr lang="nl-BE"/>
          </a:p>
        </p:txBody>
      </p:sp>
      <p:sp>
        <p:nvSpPr>
          <p:cNvPr id="4" name="Tijdelijke aanduiding voor voettekst 3">
            <a:extLst>
              <a:ext uri="{FF2B5EF4-FFF2-40B4-BE49-F238E27FC236}">
                <a16:creationId xmlns:a16="http://schemas.microsoft.com/office/drawing/2014/main" id="{B671EB81-C5A2-EA6A-C1EE-E1E5429AA2E2}"/>
              </a:ext>
            </a:extLst>
          </p:cNvPr>
          <p:cNvSpPr>
            <a:spLocks noGrp="1"/>
          </p:cNvSpPr>
          <p:nvPr>
            <p:ph type="ftr" sz="quarter" idx="11"/>
          </p:nvPr>
        </p:nvSpPr>
        <p:spPr/>
        <p:txBody>
          <a:bodyPr/>
          <a:lstStyle/>
          <a:p>
            <a:endParaRPr lang="nl-BE"/>
          </a:p>
        </p:txBody>
      </p:sp>
      <p:sp>
        <p:nvSpPr>
          <p:cNvPr id="5" name="Tijdelijke aanduiding voor dianummer 4">
            <a:extLst>
              <a:ext uri="{FF2B5EF4-FFF2-40B4-BE49-F238E27FC236}">
                <a16:creationId xmlns:a16="http://schemas.microsoft.com/office/drawing/2014/main" id="{27B380CE-2E54-8891-FFE8-7CCD7AB41FBB}"/>
              </a:ext>
            </a:extLst>
          </p:cNvPr>
          <p:cNvSpPr>
            <a:spLocks noGrp="1"/>
          </p:cNvSpPr>
          <p:nvPr>
            <p:ph type="sldNum" sz="quarter" idx="12"/>
          </p:nvPr>
        </p:nvSpPr>
        <p:spPr/>
        <p:txBody>
          <a:bodyPr/>
          <a:lstStyle/>
          <a:p>
            <a:fld id="{B5A526E4-B29C-48FA-BAF6-708E7D96EA0A}" type="slidenum">
              <a:rPr lang="nl-BE" smtClean="0"/>
              <a:t>‹nr.›</a:t>
            </a:fld>
            <a:endParaRPr lang="nl-BE"/>
          </a:p>
        </p:txBody>
      </p:sp>
    </p:spTree>
    <p:extLst>
      <p:ext uri="{BB962C8B-B14F-4D97-AF65-F5344CB8AC3E}">
        <p14:creationId xmlns:p14="http://schemas.microsoft.com/office/powerpoint/2010/main" val="2645944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12B475D1-2F1B-C2F4-9C76-86983DAABBCE}"/>
              </a:ext>
            </a:extLst>
          </p:cNvPr>
          <p:cNvSpPr>
            <a:spLocks noGrp="1"/>
          </p:cNvSpPr>
          <p:nvPr>
            <p:ph type="dt" sz="half" idx="10"/>
          </p:nvPr>
        </p:nvSpPr>
        <p:spPr/>
        <p:txBody>
          <a:bodyPr/>
          <a:lstStyle/>
          <a:p>
            <a:fld id="{AB0F72D7-1231-480B-BEF6-5F0308899470}" type="datetimeFigureOut">
              <a:rPr lang="nl-BE" smtClean="0"/>
              <a:t>14/11/2023</a:t>
            </a:fld>
            <a:endParaRPr lang="nl-BE"/>
          </a:p>
        </p:txBody>
      </p:sp>
      <p:sp>
        <p:nvSpPr>
          <p:cNvPr id="3" name="Tijdelijke aanduiding voor voettekst 2">
            <a:extLst>
              <a:ext uri="{FF2B5EF4-FFF2-40B4-BE49-F238E27FC236}">
                <a16:creationId xmlns:a16="http://schemas.microsoft.com/office/drawing/2014/main" id="{44B05A39-BE7A-0306-7ED8-ACE79804D23C}"/>
              </a:ext>
            </a:extLst>
          </p:cNvPr>
          <p:cNvSpPr>
            <a:spLocks noGrp="1"/>
          </p:cNvSpPr>
          <p:nvPr>
            <p:ph type="ftr" sz="quarter" idx="11"/>
          </p:nvPr>
        </p:nvSpPr>
        <p:spPr/>
        <p:txBody>
          <a:bodyPr/>
          <a:lstStyle/>
          <a:p>
            <a:endParaRPr lang="nl-BE"/>
          </a:p>
        </p:txBody>
      </p:sp>
      <p:sp>
        <p:nvSpPr>
          <p:cNvPr id="4" name="Tijdelijke aanduiding voor dianummer 3">
            <a:extLst>
              <a:ext uri="{FF2B5EF4-FFF2-40B4-BE49-F238E27FC236}">
                <a16:creationId xmlns:a16="http://schemas.microsoft.com/office/drawing/2014/main" id="{1CAD4ED3-A932-6819-2784-B410711B4CA1}"/>
              </a:ext>
            </a:extLst>
          </p:cNvPr>
          <p:cNvSpPr>
            <a:spLocks noGrp="1"/>
          </p:cNvSpPr>
          <p:nvPr>
            <p:ph type="sldNum" sz="quarter" idx="12"/>
          </p:nvPr>
        </p:nvSpPr>
        <p:spPr/>
        <p:txBody>
          <a:bodyPr/>
          <a:lstStyle/>
          <a:p>
            <a:fld id="{B5A526E4-B29C-48FA-BAF6-708E7D96EA0A}" type="slidenum">
              <a:rPr lang="nl-BE" smtClean="0"/>
              <a:t>‹nr.›</a:t>
            </a:fld>
            <a:endParaRPr lang="nl-BE"/>
          </a:p>
        </p:txBody>
      </p:sp>
    </p:spTree>
    <p:extLst>
      <p:ext uri="{BB962C8B-B14F-4D97-AF65-F5344CB8AC3E}">
        <p14:creationId xmlns:p14="http://schemas.microsoft.com/office/powerpoint/2010/main" val="18055408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65642F-E2A3-A851-6B8B-1CBAED0443D8}"/>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E01C5AD6-30EC-303F-FC20-700B35D643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tekst 3">
            <a:extLst>
              <a:ext uri="{FF2B5EF4-FFF2-40B4-BE49-F238E27FC236}">
                <a16:creationId xmlns:a16="http://schemas.microsoft.com/office/drawing/2014/main" id="{FA2A7F2E-CDEC-1D83-C676-F253F94A96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56AA3A09-E090-A239-EB11-C933D47B62E8}"/>
              </a:ext>
            </a:extLst>
          </p:cNvPr>
          <p:cNvSpPr>
            <a:spLocks noGrp="1"/>
          </p:cNvSpPr>
          <p:nvPr>
            <p:ph type="dt" sz="half" idx="10"/>
          </p:nvPr>
        </p:nvSpPr>
        <p:spPr/>
        <p:txBody>
          <a:bodyPr/>
          <a:lstStyle/>
          <a:p>
            <a:fld id="{AB0F72D7-1231-480B-BEF6-5F0308899470}" type="datetimeFigureOut">
              <a:rPr lang="nl-BE" smtClean="0"/>
              <a:t>14/11/2023</a:t>
            </a:fld>
            <a:endParaRPr lang="nl-BE"/>
          </a:p>
        </p:txBody>
      </p:sp>
      <p:sp>
        <p:nvSpPr>
          <p:cNvPr id="6" name="Tijdelijke aanduiding voor voettekst 5">
            <a:extLst>
              <a:ext uri="{FF2B5EF4-FFF2-40B4-BE49-F238E27FC236}">
                <a16:creationId xmlns:a16="http://schemas.microsoft.com/office/drawing/2014/main" id="{CDB55626-EE65-3B78-77EF-498A6C3D8458}"/>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4D5E6789-0697-447A-0434-5D3FE5CF3F31}"/>
              </a:ext>
            </a:extLst>
          </p:cNvPr>
          <p:cNvSpPr>
            <a:spLocks noGrp="1"/>
          </p:cNvSpPr>
          <p:nvPr>
            <p:ph type="sldNum" sz="quarter" idx="12"/>
          </p:nvPr>
        </p:nvSpPr>
        <p:spPr/>
        <p:txBody>
          <a:bodyPr/>
          <a:lstStyle/>
          <a:p>
            <a:fld id="{B5A526E4-B29C-48FA-BAF6-708E7D96EA0A}" type="slidenum">
              <a:rPr lang="nl-BE" smtClean="0"/>
              <a:t>‹nr.›</a:t>
            </a:fld>
            <a:endParaRPr lang="nl-BE"/>
          </a:p>
        </p:txBody>
      </p:sp>
    </p:spTree>
    <p:extLst>
      <p:ext uri="{BB962C8B-B14F-4D97-AF65-F5344CB8AC3E}">
        <p14:creationId xmlns:p14="http://schemas.microsoft.com/office/powerpoint/2010/main" val="420131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4F91E5-5D68-920F-C28D-F5F407A5DF4D}"/>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nl-BE"/>
          </a:p>
        </p:txBody>
      </p:sp>
      <p:sp>
        <p:nvSpPr>
          <p:cNvPr id="3" name="Tijdelijke aanduiding voor afbeelding 2">
            <a:extLst>
              <a:ext uri="{FF2B5EF4-FFF2-40B4-BE49-F238E27FC236}">
                <a16:creationId xmlns:a16="http://schemas.microsoft.com/office/drawing/2014/main" id="{0332E437-C0D0-42AA-FADE-93535A0237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ijdelijke aanduiding voor tekst 3">
            <a:extLst>
              <a:ext uri="{FF2B5EF4-FFF2-40B4-BE49-F238E27FC236}">
                <a16:creationId xmlns:a16="http://schemas.microsoft.com/office/drawing/2014/main" id="{0A27CA2C-6AAE-E45D-5F9E-159F3572BC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D18863B8-EC57-B4A9-40D8-339D2518C7ED}"/>
              </a:ext>
            </a:extLst>
          </p:cNvPr>
          <p:cNvSpPr>
            <a:spLocks noGrp="1"/>
          </p:cNvSpPr>
          <p:nvPr>
            <p:ph type="dt" sz="half" idx="10"/>
          </p:nvPr>
        </p:nvSpPr>
        <p:spPr/>
        <p:txBody>
          <a:bodyPr/>
          <a:lstStyle/>
          <a:p>
            <a:fld id="{AB0F72D7-1231-480B-BEF6-5F0308899470}" type="datetimeFigureOut">
              <a:rPr lang="nl-BE" smtClean="0"/>
              <a:t>14/11/2023</a:t>
            </a:fld>
            <a:endParaRPr lang="nl-BE"/>
          </a:p>
        </p:txBody>
      </p:sp>
      <p:sp>
        <p:nvSpPr>
          <p:cNvPr id="6" name="Tijdelijke aanduiding voor voettekst 5">
            <a:extLst>
              <a:ext uri="{FF2B5EF4-FFF2-40B4-BE49-F238E27FC236}">
                <a16:creationId xmlns:a16="http://schemas.microsoft.com/office/drawing/2014/main" id="{1B355DE1-4279-A199-82D9-57C4623FC31D}"/>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CE719E9E-7D2F-1151-3EE7-B51CA81C94E8}"/>
              </a:ext>
            </a:extLst>
          </p:cNvPr>
          <p:cNvSpPr>
            <a:spLocks noGrp="1"/>
          </p:cNvSpPr>
          <p:nvPr>
            <p:ph type="sldNum" sz="quarter" idx="12"/>
          </p:nvPr>
        </p:nvSpPr>
        <p:spPr/>
        <p:txBody>
          <a:bodyPr/>
          <a:lstStyle/>
          <a:p>
            <a:fld id="{B5A526E4-B29C-48FA-BAF6-708E7D96EA0A}" type="slidenum">
              <a:rPr lang="nl-BE" smtClean="0"/>
              <a:t>‹nr.›</a:t>
            </a:fld>
            <a:endParaRPr lang="nl-BE"/>
          </a:p>
        </p:txBody>
      </p:sp>
    </p:spTree>
    <p:extLst>
      <p:ext uri="{BB962C8B-B14F-4D97-AF65-F5344CB8AC3E}">
        <p14:creationId xmlns:p14="http://schemas.microsoft.com/office/powerpoint/2010/main" val="3006098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2079DC96-E739-58E6-37CD-14C9E5C718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13FEF53F-BEF1-2673-62C6-F93336B8E6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93A97AE6-F465-EE41-5A0D-17F8DB1EBB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0F72D7-1231-480B-BEF6-5F0308899470}" type="datetimeFigureOut">
              <a:rPr lang="nl-BE" smtClean="0"/>
              <a:t>14/11/2023</a:t>
            </a:fld>
            <a:endParaRPr lang="nl-BE"/>
          </a:p>
        </p:txBody>
      </p:sp>
      <p:sp>
        <p:nvSpPr>
          <p:cNvPr id="5" name="Tijdelijke aanduiding voor voettekst 4">
            <a:extLst>
              <a:ext uri="{FF2B5EF4-FFF2-40B4-BE49-F238E27FC236}">
                <a16:creationId xmlns:a16="http://schemas.microsoft.com/office/drawing/2014/main" id="{74F37DA7-DE13-9592-CAC0-26BB68A8EB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Tijdelijke aanduiding voor dianummer 5">
            <a:extLst>
              <a:ext uri="{FF2B5EF4-FFF2-40B4-BE49-F238E27FC236}">
                <a16:creationId xmlns:a16="http://schemas.microsoft.com/office/drawing/2014/main" id="{A53B874E-253F-D9B0-2608-B00C18B59D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A526E4-B29C-48FA-BAF6-708E7D96EA0A}" type="slidenum">
              <a:rPr lang="nl-BE" smtClean="0"/>
              <a:t>‹nr.›</a:t>
            </a:fld>
            <a:endParaRPr lang="nl-BE"/>
          </a:p>
        </p:txBody>
      </p:sp>
    </p:spTree>
    <p:extLst>
      <p:ext uri="{BB962C8B-B14F-4D97-AF65-F5344CB8AC3E}">
        <p14:creationId xmlns:p14="http://schemas.microsoft.com/office/powerpoint/2010/main" val="492967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20.png"/><Relationship Id="rId18" Type="http://schemas.openxmlformats.org/officeDocument/2006/relationships/image" Target="../media/image25.png"/><Relationship Id="rId3" Type="http://schemas.openxmlformats.org/officeDocument/2006/relationships/image" Target="../media/image10.png"/><Relationship Id="rId7" Type="http://schemas.openxmlformats.org/officeDocument/2006/relationships/image" Target="../media/image14.jpe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notesSlide" Target="../notesSlides/notesSlide1.xml"/><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3.jpeg"/><Relationship Id="rId11" Type="http://schemas.openxmlformats.org/officeDocument/2006/relationships/image" Target="../media/image18.png"/><Relationship Id="rId5" Type="http://schemas.openxmlformats.org/officeDocument/2006/relationships/image" Target="../media/image12.jpeg"/><Relationship Id="rId15" Type="http://schemas.openxmlformats.org/officeDocument/2006/relationships/image" Target="../media/image22.jpeg"/><Relationship Id="rId10" Type="http://schemas.openxmlformats.org/officeDocument/2006/relationships/image" Target="../media/image17.jpeg"/><Relationship Id="rId19" Type="http://schemas.openxmlformats.org/officeDocument/2006/relationships/image" Target="../media/image26.png"/><Relationship Id="rId4" Type="http://schemas.openxmlformats.org/officeDocument/2006/relationships/image" Target="../media/image11.jpeg"/><Relationship Id="rId9" Type="http://schemas.openxmlformats.org/officeDocument/2006/relationships/image" Target="../media/image16.jpeg"/><Relationship Id="rId1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27.jpe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24.png"/><Relationship Id="rId5" Type="http://schemas.openxmlformats.org/officeDocument/2006/relationships/diagramQuickStyle" Target="../diagrams/quickStyle1.xml"/><Relationship Id="rId10" Type="http://schemas.openxmlformats.org/officeDocument/2006/relationships/image" Target="../media/image18.png"/><Relationship Id="rId4" Type="http://schemas.openxmlformats.org/officeDocument/2006/relationships/diagramLayout" Target="../diagrams/layout1.xml"/><Relationship Id="rId9"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7B9531-E07B-AE0F-F702-74DB39451C95}"/>
              </a:ext>
            </a:extLst>
          </p:cNvPr>
          <p:cNvSpPr>
            <a:spLocks noGrp="1"/>
          </p:cNvSpPr>
          <p:nvPr>
            <p:ph type="ctrTitle"/>
          </p:nvPr>
        </p:nvSpPr>
        <p:spPr/>
        <p:txBody>
          <a:bodyPr/>
          <a:lstStyle/>
          <a:p>
            <a:r>
              <a:rPr lang="nl-BE" dirty="0">
                <a:solidFill>
                  <a:srgbClr val="C00000"/>
                </a:solidFill>
              </a:rPr>
              <a:t>Planningstool voor Ziekenhuisdienst</a:t>
            </a:r>
          </a:p>
        </p:txBody>
      </p:sp>
      <p:sp>
        <p:nvSpPr>
          <p:cNvPr id="3" name="Ondertitel 2">
            <a:extLst>
              <a:ext uri="{FF2B5EF4-FFF2-40B4-BE49-F238E27FC236}">
                <a16:creationId xmlns:a16="http://schemas.microsoft.com/office/drawing/2014/main" id="{2E7E3A17-F2C9-61EB-AB13-3AEB89BCE021}"/>
              </a:ext>
            </a:extLst>
          </p:cNvPr>
          <p:cNvSpPr>
            <a:spLocks noGrp="1"/>
          </p:cNvSpPr>
          <p:nvPr>
            <p:ph type="subTitle" idx="1"/>
          </p:nvPr>
        </p:nvSpPr>
        <p:spPr/>
        <p:txBody>
          <a:bodyPr/>
          <a:lstStyle/>
          <a:p>
            <a:r>
              <a:rPr lang="nl-BE" dirty="0">
                <a:solidFill>
                  <a:srgbClr val="C00000"/>
                </a:solidFill>
              </a:rPr>
              <a:t>Stagementors: </a:t>
            </a:r>
            <a:r>
              <a:rPr lang="nl-BE" dirty="0"/>
              <a:t>Van </a:t>
            </a:r>
            <a:r>
              <a:rPr lang="nl-BE" dirty="0" err="1"/>
              <a:t>Vlierberghe</a:t>
            </a:r>
            <a:r>
              <a:rPr lang="nl-BE" dirty="0"/>
              <a:t> Mitch en ⁠Melis Michel</a:t>
            </a:r>
          </a:p>
          <a:p>
            <a:r>
              <a:rPr lang="nl-BE" dirty="0">
                <a:solidFill>
                  <a:srgbClr val="C00000"/>
                </a:solidFill>
              </a:rPr>
              <a:t>Stagebegeleider:</a:t>
            </a:r>
            <a:r>
              <a:rPr lang="nl-BE" dirty="0"/>
              <a:t> Herman Bruno</a:t>
            </a:r>
          </a:p>
          <a:p>
            <a:r>
              <a:rPr lang="nl-BE" dirty="0">
                <a:solidFill>
                  <a:srgbClr val="C00000"/>
                </a:solidFill>
              </a:rPr>
              <a:t>Stagiaire:</a:t>
            </a:r>
            <a:r>
              <a:rPr lang="nl-BE" dirty="0"/>
              <a:t> El Moussaoui Nabil</a:t>
            </a:r>
          </a:p>
        </p:txBody>
      </p:sp>
      <p:pic>
        <p:nvPicPr>
          <p:cNvPr id="4" name="Picture 4" descr="Huisstijl | AP Hogeschool">
            <a:extLst>
              <a:ext uri="{FF2B5EF4-FFF2-40B4-BE49-F238E27FC236}">
                <a16:creationId xmlns:a16="http://schemas.microsoft.com/office/drawing/2014/main" id="{F8998F4D-D0F9-B646-8672-64B4BCA1EB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533"/>
            <a:ext cx="1582366" cy="931804"/>
          </a:xfrm>
          <a:prstGeom prst="rect">
            <a:avLst/>
          </a:prstGeom>
          <a:noFill/>
          <a:extLst>
            <a:ext uri="{909E8E84-426E-40DD-AFC4-6F175D3DCCD1}">
              <a14:hiddenFill xmlns:a14="http://schemas.microsoft.com/office/drawing/2010/main">
                <a:solidFill>
                  <a:srgbClr val="FFFFFF"/>
                </a:solidFill>
              </a14:hiddenFill>
            </a:ext>
          </a:extLst>
        </p:spPr>
      </p:pic>
      <p:pic>
        <p:nvPicPr>
          <p:cNvPr id="6" name="Afbeelding 5" descr="Afbeelding met Lettertype, logo, Graphics, tekst&#10;&#10;Automatisch gegenereerde beschrijving">
            <a:extLst>
              <a:ext uri="{FF2B5EF4-FFF2-40B4-BE49-F238E27FC236}">
                <a16:creationId xmlns:a16="http://schemas.microsoft.com/office/drawing/2014/main" id="{74E68245-1B59-7F2C-4199-9BB74D082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8078" y="29533"/>
            <a:ext cx="3693922" cy="596109"/>
          </a:xfrm>
          <a:prstGeom prst="rect">
            <a:avLst/>
          </a:prstGeom>
        </p:spPr>
      </p:pic>
    </p:spTree>
    <p:extLst>
      <p:ext uri="{BB962C8B-B14F-4D97-AF65-F5344CB8AC3E}">
        <p14:creationId xmlns:p14="http://schemas.microsoft.com/office/powerpoint/2010/main" val="4128688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inhoud 3">
            <a:extLst>
              <a:ext uri="{FF2B5EF4-FFF2-40B4-BE49-F238E27FC236}">
                <a16:creationId xmlns:a16="http://schemas.microsoft.com/office/drawing/2014/main" id="{2400BCC5-79E1-8C09-2FD7-BF7B04C1C0C3}"/>
              </a:ext>
            </a:extLst>
          </p:cNvPr>
          <p:cNvSpPr>
            <a:spLocks noGrp="1"/>
          </p:cNvSpPr>
          <p:nvPr>
            <p:ph idx="1"/>
          </p:nvPr>
        </p:nvSpPr>
        <p:spPr>
          <a:xfrm>
            <a:off x="6513788" y="1825625"/>
            <a:ext cx="4840012" cy="4351338"/>
          </a:xfrm>
        </p:spPr>
        <p:txBody>
          <a:bodyPr/>
          <a:lstStyle/>
          <a:p>
            <a:pPr marL="0" indent="0">
              <a:buNone/>
            </a:pPr>
            <a:r>
              <a:rPr lang="nl-BE" dirty="0"/>
              <a:t>Planningstool voor Ziekenhuisdienst</a:t>
            </a:r>
          </a:p>
        </p:txBody>
      </p:sp>
      <p:sp>
        <p:nvSpPr>
          <p:cNvPr id="6" name="Titel 1">
            <a:extLst>
              <a:ext uri="{FF2B5EF4-FFF2-40B4-BE49-F238E27FC236}">
                <a16:creationId xmlns:a16="http://schemas.microsoft.com/office/drawing/2014/main" id="{F102B036-68F9-25FE-C6C5-91795F39BA26}"/>
              </a:ext>
            </a:extLst>
          </p:cNvPr>
          <p:cNvSpPr txBox="1">
            <a:spLocks/>
          </p:cNvSpPr>
          <p:nvPr/>
        </p:nvSpPr>
        <p:spPr>
          <a:xfrm>
            <a:off x="6513788" y="365125"/>
            <a:ext cx="48400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dirty="0">
                <a:solidFill>
                  <a:srgbClr val="C00000"/>
                </a:solidFill>
              </a:rPr>
              <a:t>Doel</a:t>
            </a:r>
            <a:endParaRPr lang="nl-BE" dirty="0"/>
          </a:p>
        </p:txBody>
      </p:sp>
      <p:pic>
        <p:nvPicPr>
          <p:cNvPr id="2" name="Afbeelding 1">
            <a:extLst>
              <a:ext uri="{FF2B5EF4-FFF2-40B4-BE49-F238E27FC236}">
                <a16:creationId xmlns:a16="http://schemas.microsoft.com/office/drawing/2014/main" id="{0B379868-F8D1-C625-CBC6-19258006D5D6}"/>
              </a:ext>
            </a:extLst>
          </p:cNvPr>
          <p:cNvPicPr>
            <a:picLocks noChangeAspect="1"/>
          </p:cNvPicPr>
          <p:nvPr/>
        </p:nvPicPr>
        <p:blipFill rotWithShape="1">
          <a:blip r:embed="rId3"/>
          <a:srcRect r="650"/>
          <a:stretch/>
        </p:blipFill>
        <p:spPr>
          <a:xfrm>
            <a:off x="0" y="0"/>
            <a:ext cx="6074569" cy="6858000"/>
          </a:xfrm>
          <a:prstGeom prst="rect">
            <a:avLst/>
          </a:prstGeom>
        </p:spPr>
      </p:pic>
    </p:spTree>
    <p:extLst>
      <p:ext uri="{BB962C8B-B14F-4D97-AF65-F5344CB8AC3E}">
        <p14:creationId xmlns:p14="http://schemas.microsoft.com/office/powerpoint/2010/main" val="715374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a:extLst>
              <a:ext uri="{FF2B5EF4-FFF2-40B4-BE49-F238E27FC236}">
                <a16:creationId xmlns:a16="http://schemas.microsoft.com/office/drawing/2014/main" id="{FA87BB4C-0567-7A33-F6BD-27CFE890C027}"/>
              </a:ext>
            </a:extLst>
          </p:cNvPr>
          <p:cNvSpPr>
            <a:spLocks noGrp="1"/>
          </p:cNvSpPr>
          <p:nvPr>
            <p:ph type="title"/>
          </p:nvPr>
        </p:nvSpPr>
        <p:spPr>
          <a:xfrm>
            <a:off x="838200" y="365125"/>
            <a:ext cx="10515600" cy="1325563"/>
          </a:xfrm>
        </p:spPr>
        <p:txBody>
          <a:bodyPr/>
          <a:lstStyle/>
          <a:p>
            <a:r>
              <a:rPr lang="nl-BE" dirty="0">
                <a:solidFill>
                  <a:srgbClr val="C00000"/>
                </a:solidFill>
              </a:rPr>
              <a:t>AS-IS Situatie - Activiteitendiagram</a:t>
            </a:r>
            <a:endParaRPr lang="nl-BE" dirty="0"/>
          </a:p>
        </p:txBody>
      </p:sp>
      <p:pic>
        <p:nvPicPr>
          <p:cNvPr id="5" name="Afbeelding 4">
            <a:extLst>
              <a:ext uri="{FF2B5EF4-FFF2-40B4-BE49-F238E27FC236}">
                <a16:creationId xmlns:a16="http://schemas.microsoft.com/office/drawing/2014/main" id="{3DBE9F05-FCFD-3ADB-5CA0-0502941BD8DE}"/>
              </a:ext>
            </a:extLst>
          </p:cNvPr>
          <p:cNvPicPr>
            <a:picLocks noChangeAspect="1"/>
          </p:cNvPicPr>
          <p:nvPr/>
        </p:nvPicPr>
        <p:blipFill>
          <a:blip r:embed="rId3"/>
          <a:stretch>
            <a:fillRect/>
          </a:stretch>
        </p:blipFill>
        <p:spPr>
          <a:xfrm>
            <a:off x="2304288" y="1690688"/>
            <a:ext cx="7583423" cy="4487135"/>
          </a:xfrm>
          <a:prstGeom prst="rect">
            <a:avLst/>
          </a:prstGeom>
        </p:spPr>
      </p:pic>
    </p:spTree>
    <p:extLst>
      <p:ext uri="{BB962C8B-B14F-4D97-AF65-F5344CB8AC3E}">
        <p14:creationId xmlns:p14="http://schemas.microsoft.com/office/powerpoint/2010/main" val="4092902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a:extLst>
              <a:ext uri="{FF2B5EF4-FFF2-40B4-BE49-F238E27FC236}">
                <a16:creationId xmlns:a16="http://schemas.microsoft.com/office/drawing/2014/main" id="{FA87BB4C-0567-7A33-F6BD-27CFE890C027}"/>
              </a:ext>
            </a:extLst>
          </p:cNvPr>
          <p:cNvSpPr>
            <a:spLocks noGrp="1"/>
          </p:cNvSpPr>
          <p:nvPr>
            <p:ph type="title"/>
          </p:nvPr>
        </p:nvSpPr>
        <p:spPr>
          <a:xfrm>
            <a:off x="838200" y="365125"/>
            <a:ext cx="10515600" cy="1325563"/>
          </a:xfrm>
        </p:spPr>
        <p:txBody>
          <a:bodyPr/>
          <a:lstStyle/>
          <a:p>
            <a:r>
              <a:rPr lang="nl-BE" dirty="0">
                <a:solidFill>
                  <a:srgbClr val="C00000"/>
                </a:solidFill>
              </a:rPr>
              <a:t>AS-IS Situatie</a:t>
            </a:r>
            <a:endParaRPr lang="nl-BE" dirty="0"/>
          </a:p>
        </p:txBody>
      </p:sp>
      <p:pic>
        <p:nvPicPr>
          <p:cNvPr id="1030" name="Picture 6" descr="20 Easy Excel Tips for Microsoft Excel">
            <a:extLst>
              <a:ext uri="{FF2B5EF4-FFF2-40B4-BE49-F238E27FC236}">
                <a16:creationId xmlns:a16="http://schemas.microsoft.com/office/drawing/2014/main" id="{902C4D2E-2686-8B1C-CC6E-B07D674EB0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2757" y="945932"/>
            <a:ext cx="3454400" cy="2304085"/>
          </a:xfrm>
          <a:prstGeom prst="rect">
            <a:avLst/>
          </a:prstGeom>
          <a:noFill/>
          <a:extLst>
            <a:ext uri="{909E8E84-426E-40DD-AFC4-6F175D3DCCD1}">
              <a14:hiddenFill xmlns:a14="http://schemas.microsoft.com/office/drawing/2010/main">
                <a:solidFill>
                  <a:srgbClr val="FFFFFF"/>
                </a:solidFill>
              </a14:hiddenFill>
            </a:ext>
          </a:extLst>
        </p:spPr>
      </p:pic>
      <p:pic>
        <p:nvPicPr>
          <p:cNvPr id="11" name="Afbeelding 10">
            <a:extLst>
              <a:ext uri="{FF2B5EF4-FFF2-40B4-BE49-F238E27FC236}">
                <a16:creationId xmlns:a16="http://schemas.microsoft.com/office/drawing/2014/main" id="{C2E3BB44-05FC-38A6-40CF-DE3C5DC0D138}"/>
              </a:ext>
            </a:extLst>
          </p:cNvPr>
          <p:cNvPicPr>
            <a:picLocks noChangeAspect="1"/>
          </p:cNvPicPr>
          <p:nvPr/>
        </p:nvPicPr>
        <p:blipFill rotWithShape="1">
          <a:blip r:embed="rId3"/>
          <a:srcRect l="8879" t="10248" r="7399" b="14996"/>
          <a:stretch/>
        </p:blipFill>
        <p:spPr>
          <a:xfrm>
            <a:off x="837447" y="1796038"/>
            <a:ext cx="1828800" cy="1632962"/>
          </a:xfrm>
          <a:prstGeom prst="rect">
            <a:avLst/>
          </a:prstGeom>
        </p:spPr>
      </p:pic>
      <p:pic>
        <p:nvPicPr>
          <p:cNvPr id="13" name="Afbeelding 12">
            <a:extLst>
              <a:ext uri="{FF2B5EF4-FFF2-40B4-BE49-F238E27FC236}">
                <a16:creationId xmlns:a16="http://schemas.microsoft.com/office/drawing/2014/main" id="{1DEC145D-FF05-7652-AE33-5BB94EE114E8}"/>
              </a:ext>
            </a:extLst>
          </p:cNvPr>
          <p:cNvPicPr>
            <a:picLocks noChangeAspect="1"/>
          </p:cNvPicPr>
          <p:nvPr/>
        </p:nvPicPr>
        <p:blipFill rotWithShape="1">
          <a:blip r:embed="rId4"/>
          <a:srcRect l="20886" t="20153" r="21168" b="20169"/>
          <a:stretch/>
        </p:blipFill>
        <p:spPr>
          <a:xfrm>
            <a:off x="837447" y="4356775"/>
            <a:ext cx="1585546" cy="1632962"/>
          </a:xfrm>
          <a:prstGeom prst="rect">
            <a:avLst/>
          </a:prstGeom>
        </p:spPr>
      </p:pic>
      <p:pic>
        <p:nvPicPr>
          <p:cNvPr id="15" name="Afbeelding 14">
            <a:extLst>
              <a:ext uri="{FF2B5EF4-FFF2-40B4-BE49-F238E27FC236}">
                <a16:creationId xmlns:a16="http://schemas.microsoft.com/office/drawing/2014/main" id="{71D5D7B7-BAAE-54F7-C093-FF0CA5D4FC5F}"/>
              </a:ext>
            </a:extLst>
          </p:cNvPr>
          <p:cNvPicPr>
            <a:picLocks noChangeAspect="1"/>
          </p:cNvPicPr>
          <p:nvPr/>
        </p:nvPicPr>
        <p:blipFill>
          <a:blip r:embed="rId5"/>
          <a:stretch>
            <a:fillRect/>
          </a:stretch>
        </p:blipFill>
        <p:spPr>
          <a:xfrm>
            <a:off x="4639020" y="4147344"/>
            <a:ext cx="2157046" cy="2051824"/>
          </a:xfrm>
          <a:prstGeom prst="rect">
            <a:avLst/>
          </a:prstGeom>
        </p:spPr>
      </p:pic>
      <p:sp>
        <p:nvSpPr>
          <p:cNvPr id="48" name="Pijl: rechts 47">
            <a:extLst>
              <a:ext uri="{FF2B5EF4-FFF2-40B4-BE49-F238E27FC236}">
                <a16:creationId xmlns:a16="http://schemas.microsoft.com/office/drawing/2014/main" id="{1B328115-E3BF-E5DA-96D8-40C79345B856}"/>
              </a:ext>
            </a:extLst>
          </p:cNvPr>
          <p:cNvSpPr/>
          <p:nvPr/>
        </p:nvSpPr>
        <p:spPr>
          <a:xfrm>
            <a:off x="2727082" y="5109637"/>
            <a:ext cx="1756018" cy="546100"/>
          </a:xfrm>
          <a:prstGeom prst="rightArrow">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9" name="Pijl: rechts 48">
            <a:extLst>
              <a:ext uri="{FF2B5EF4-FFF2-40B4-BE49-F238E27FC236}">
                <a16:creationId xmlns:a16="http://schemas.microsoft.com/office/drawing/2014/main" id="{0B379224-4D26-70F5-8059-40D6BAAF0461}"/>
              </a:ext>
            </a:extLst>
          </p:cNvPr>
          <p:cNvSpPr/>
          <p:nvPr/>
        </p:nvSpPr>
        <p:spPr>
          <a:xfrm rot="2212988">
            <a:off x="2624324" y="3793984"/>
            <a:ext cx="2056620" cy="546100"/>
          </a:xfrm>
          <a:prstGeom prst="rightArrow">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1" name="Pijl: gebogen 50">
            <a:extLst>
              <a:ext uri="{FF2B5EF4-FFF2-40B4-BE49-F238E27FC236}">
                <a16:creationId xmlns:a16="http://schemas.microsoft.com/office/drawing/2014/main" id="{2C6CD74E-4623-8E05-0E5F-D5A275A9E6BA}"/>
              </a:ext>
            </a:extLst>
          </p:cNvPr>
          <p:cNvSpPr/>
          <p:nvPr/>
        </p:nvSpPr>
        <p:spPr>
          <a:xfrm rot="15020264" flipV="1">
            <a:off x="9707444" y="3598729"/>
            <a:ext cx="1064200" cy="998744"/>
          </a:xfrm>
          <a:prstGeom prst="bentArrow">
            <a:avLst>
              <a:gd name="adj1" fmla="val 25938"/>
              <a:gd name="adj2" fmla="val 32902"/>
              <a:gd name="adj3" fmla="val 25000"/>
              <a:gd name="adj4" fmla="val 75000"/>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dirty="0">
              <a:solidFill>
                <a:schemeClr val="tx1"/>
              </a:solidFill>
            </a:endParaRPr>
          </a:p>
        </p:txBody>
      </p:sp>
      <p:pic>
        <p:nvPicPr>
          <p:cNvPr id="53" name="Afbeelding 52">
            <a:extLst>
              <a:ext uri="{FF2B5EF4-FFF2-40B4-BE49-F238E27FC236}">
                <a16:creationId xmlns:a16="http://schemas.microsoft.com/office/drawing/2014/main" id="{04712112-6912-5936-6643-9148E6723526}"/>
              </a:ext>
            </a:extLst>
          </p:cNvPr>
          <p:cNvPicPr>
            <a:picLocks noChangeAspect="1"/>
          </p:cNvPicPr>
          <p:nvPr/>
        </p:nvPicPr>
        <p:blipFill>
          <a:blip r:embed="rId6"/>
          <a:stretch>
            <a:fillRect/>
          </a:stretch>
        </p:blipFill>
        <p:spPr>
          <a:xfrm>
            <a:off x="8460610" y="4384266"/>
            <a:ext cx="1199577" cy="1577980"/>
          </a:xfrm>
          <a:prstGeom prst="rect">
            <a:avLst/>
          </a:prstGeom>
        </p:spPr>
      </p:pic>
      <p:sp>
        <p:nvSpPr>
          <p:cNvPr id="54" name="Pijl: rechts 53">
            <a:extLst>
              <a:ext uri="{FF2B5EF4-FFF2-40B4-BE49-F238E27FC236}">
                <a16:creationId xmlns:a16="http://schemas.microsoft.com/office/drawing/2014/main" id="{F9E7F280-A91C-9B76-C17E-D5E92D307DF7}"/>
              </a:ext>
            </a:extLst>
          </p:cNvPr>
          <p:cNvSpPr/>
          <p:nvPr/>
        </p:nvSpPr>
        <p:spPr>
          <a:xfrm rot="21012811">
            <a:off x="7060824" y="4836587"/>
            <a:ext cx="1135029" cy="546100"/>
          </a:xfrm>
          <a:prstGeom prst="rightArrow">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257639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el 1">
            <a:extLst>
              <a:ext uri="{FF2B5EF4-FFF2-40B4-BE49-F238E27FC236}">
                <a16:creationId xmlns:a16="http://schemas.microsoft.com/office/drawing/2014/main" id="{FA87BB4C-0567-7A33-F6BD-27CFE890C027}"/>
              </a:ext>
            </a:extLst>
          </p:cNvPr>
          <p:cNvSpPr>
            <a:spLocks noGrp="1"/>
          </p:cNvSpPr>
          <p:nvPr>
            <p:ph type="title"/>
          </p:nvPr>
        </p:nvSpPr>
        <p:spPr>
          <a:xfrm>
            <a:off x="838200" y="365125"/>
            <a:ext cx="10515600" cy="1325563"/>
          </a:xfrm>
        </p:spPr>
        <p:txBody>
          <a:bodyPr/>
          <a:lstStyle/>
          <a:p>
            <a:r>
              <a:rPr lang="nl-BE" dirty="0">
                <a:solidFill>
                  <a:srgbClr val="C00000"/>
                </a:solidFill>
              </a:rPr>
              <a:t>TO-BE Situatie - Activiteitendiagram</a:t>
            </a:r>
            <a:endParaRPr lang="nl-BE" dirty="0"/>
          </a:p>
        </p:txBody>
      </p:sp>
      <p:pic>
        <p:nvPicPr>
          <p:cNvPr id="4" name="Afbeelding 3">
            <a:extLst>
              <a:ext uri="{FF2B5EF4-FFF2-40B4-BE49-F238E27FC236}">
                <a16:creationId xmlns:a16="http://schemas.microsoft.com/office/drawing/2014/main" id="{BCCDF492-C1D9-9AF6-730E-3174AA62282C}"/>
              </a:ext>
            </a:extLst>
          </p:cNvPr>
          <p:cNvPicPr>
            <a:picLocks noChangeAspect="1"/>
          </p:cNvPicPr>
          <p:nvPr/>
        </p:nvPicPr>
        <p:blipFill>
          <a:blip r:embed="rId2"/>
          <a:stretch>
            <a:fillRect/>
          </a:stretch>
        </p:blipFill>
        <p:spPr>
          <a:xfrm>
            <a:off x="555489" y="1283368"/>
            <a:ext cx="11081022" cy="5381959"/>
          </a:xfrm>
          <a:prstGeom prst="rect">
            <a:avLst/>
          </a:prstGeom>
        </p:spPr>
      </p:pic>
    </p:spTree>
    <p:extLst>
      <p:ext uri="{BB962C8B-B14F-4D97-AF65-F5344CB8AC3E}">
        <p14:creationId xmlns:p14="http://schemas.microsoft.com/office/powerpoint/2010/main" val="1990242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a:extLst>
              <a:ext uri="{FF2B5EF4-FFF2-40B4-BE49-F238E27FC236}">
                <a16:creationId xmlns:a16="http://schemas.microsoft.com/office/drawing/2014/main" id="{FA87BB4C-0567-7A33-F6BD-27CFE890C027}"/>
              </a:ext>
            </a:extLst>
          </p:cNvPr>
          <p:cNvSpPr>
            <a:spLocks noGrp="1"/>
          </p:cNvSpPr>
          <p:nvPr>
            <p:ph type="title"/>
          </p:nvPr>
        </p:nvSpPr>
        <p:spPr>
          <a:xfrm>
            <a:off x="838200" y="365125"/>
            <a:ext cx="10515600" cy="1325563"/>
          </a:xfrm>
        </p:spPr>
        <p:txBody>
          <a:bodyPr/>
          <a:lstStyle/>
          <a:p>
            <a:r>
              <a:rPr lang="nl-BE" dirty="0">
                <a:solidFill>
                  <a:srgbClr val="C00000"/>
                </a:solidFill>
              </a:rPr>
              <a:t>TO-BE Situatie</a:t>
            </a:r>
            <a:endParaRPr lang="nl-BE" dirty="0"/>
          </a:p>
        </p:txBody>
      </p:sp>
      <p:pic>
        <p:nvPicPr>
          <p:cNvPr id="11" name="Afbeelding 10">
            <a:extLst>
              <a:ext uri="{FF2B5EF4-FFF2-40B4-BE49-F238E27FC236}">
                <a16:creationId xmlns:a16="http://schemas.microsoft.com/office/drawing/2014/main" id="{C2E3BB44-05FC-38A6-40CF-DE3C5DC0D138}"/>
              </a:ext>
            </a:extLst>
          </p:cNvPr>
          <p:cNvPicPr>
            <a:picLocks noChangeAspect="1"/>
          </p:cNvPicPr>
          <p:nvPr/>
        </p:nvPicPr>
        <p:blipFill rotWithShape="1">
          <a:blip r:embed="rId2"/>
          <a:srcRect l="8879" t="10248" r="7399" b="14996"/>
          <a:stretch/>
        </p:blipFill>
        <p:spPr>
          <a:xfrm>
            <a:off x="837447" y="1796038"/>
            <a:ext cx="1828800" cy="1632962"/>
          </a:xfrm>
          <a:prstGeom prst="rect">
            <a:avLst/>
          </a:prstGeom>
        </p:spPr>
      </p:pic>
      <p:pic>
        <p:nvPicPr>
          <p:cNvPr id="13" name="Afbeelding 12">
            <a:extLst>
              <a:ext uri="{FF2B5EF4-FFF2-40B4-BE49-F238E27FC236}">
                <a16:creationId xmlns:a16="http://schemas.microsoft.com/office/drawing/2014/main" id="{1DEC145D-FF05-7652-AE33-5BB94EE114E8}"/>
              </a:ext>
            </a:extLst>
          </p:cNvPr>
          <p:cNvPicPr>
            <a:picLocks noChangeAspect="1"/>
          </p:cNvPicPr>
          <p:nvPr/>
        </p:nvPicPr>
        <p:blipFill rotWithShape="1">
          <a:blip r:embed="rId3"/>
          <a:srcRect l="20886" t="20153" r="21168" b="20169"/>
          <a:stretch/>
        </p:blipFill>
        <p:spPr>
          <a:xfrm>
            <a:off x="837447" y="4356775"/>
            <a:ext cx="1585546" cy="1632962"/>
          </a:xfrm>
          <a:prstGeom prst="rect">
            <a:avLst/>
          </a:prstGeom>
        </p:spPr>
      </p:pic>
      <p:sp>
        <p:nvSpPr>
          <p:cNvPr id="48" name="Pijl: rechts 47">
            <a:extLst>
              <a:ext uri="{FF2B5EF4-FFF2-40B4-BE49-F238E27FC236}">
                <a16:creationId xmlns:a16="http://schemas.microsoft.com/office/drawing/2014/main" id="{1B328115-E3BF-E5DA-96D8-40C79345B856}"/>
              </a:ext>
            </a:extLst>
          </p:cNvPr>
          <p:cNvSpPr/>
          <p:nvPr/>
        </p:nvSpPr>
        <p:spPr>
          <a:xfrm>
            <a:off x="2727082" y="5109637"/>
            <a:ext cx="1756018" cy="546100"/>
          </a:xfrm>
          <a:prstGeom prst="rightArrow">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9" name="Pijl: rechts 48">
            <a:extLst>
              <a:ext uri="{FF2B5EF4-FFF2-40B4-BE49-F238E27FC236}">
                <a16:creationId xmlns:a16="http://schemas.microsoft.com/office/drawing/2014/main" id="{0B379224-4D26-70F5-8059-40D6BAAF0461}"/>
              </a:ext>
            </a:extLst>
          </p:cNvPr>
          <p:cNvSpPr/>
          <p:nvPr/>
        </p:nvSpPr>
        <p:spPr>
          <a:xfrm rot="2212988">
            <a:off x="2624324" y="3793984"/>
            <a:ext cx="2056620" cy="546100"/>
          </a:xfrm>
          <a:prstGeom prst="rightArrow">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050" name="Picture 2" descr="Website - Free interface icons">
            <a:extLst>
              <a:ext uri="{FF2B5EF4-FFF2-40B4-BE49-F238E27FC236}">
                <a16:creationId xmlns:a16="http://schemas.microsoft.com/office/drawing/2014/main" id="{A0419CE4-4BAC-E0ED-512E-778248A951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3109" y="3912118"/>
            <a:ext cx="1756018" cy="2077619"/>
          </a:xfrm>
          <a:prstGeom prst="rect">
            <a:avLst/>
          </a:prstGeom>
          <a:noFill/>
          <a:extLst>
            <a:ext uri="{909E8E84-426E-40DD-AFC4-6F175D3DCCD1}">
              <a14:hiddenFill xmlns:a14="http://schemas.microsoft.com/office/drawing/2010/main">
                <a:solidFill>
                  <a:srgbClr val="FFFFFF"/>
                </a:solidFill>
              </a14:hiddenFill>
            </a:ext>
          </a:extLst>
        </p:spPr>
      </p:pic>
      <p:sp>
        <p:nvSpPr>
          <p:cNvPr id="2" name="Pijl: rechts 1">
            <a:extLst>
              <a:ext uri="{FF2B5EF4-FFF2-40B4-BE49-F238E27FC236}">
                <a16:creationId xmlns:a16="http://schemas.microsoft.com/office/drawing/2014/main" id="{8F4FC3FC-DEF9-110E-A612-892F5966DD5F}"/>
              </a:ext>
            </a:extLst>
          </p:cNvPr>
          <p:cNvSpPr/>
          <p:nvPr/>
        </p:nvSpPr>
        <p:spPr>
          <a:xfrm rot="21012811">
            <a:off x="7060824" y="4836587"/>
            <a:ext cx="1135029" cy="546100"/>
          </a:xfrm>
          <a:prstGeom prst="rightArrow">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Afbeelding 4">
            <a:extLst>
              <a:ext uri="{FF2B5EF4-FFF2-40B4-BE49-F238E27FC236}">
                <a16:creationId xmlns:a16="http://schemas.microsoft.com/office/drawing/2014/main" id="{BC4BF373-7D8D-DD0A-C06E-11B794463326}"/>
              </a:ext>
            </a:extLst>
          </p:cNvPr>
          <p:cNvPicPr>
            <a:picLocks noChangeAspect="1"/>
          </p:cNvPicPr>
          <p:nvPr/>
        </p:nvPicPr>
        <p:blipFill>
          <a:blip r:embed="rId5"/>
          <a:stretch>
            <a:fillRect/>
          </a:stretch>
        </p:blipFill>
        <p:spPr>
          <a:xfrm>
            <a:off x="8354814" y="4100569"/>
            <a:ext cx="3188748" cy="1555168"/>
          </a:xfrm>
          <a:prstGeom prst="rect">
            <a:avLst/>
          </a:prstGeom>
        </p:spPr>
      </p:pic>
      <p:sp>
        <p:nvSpPr>
          <p:cNvPr id="7" name="Pijl: rechts 6">
            <a:extLst>
              <a:ext uri="{FF2B5EF4-FFF2-40B4-BE49-F238E27FC236}">
                <a16:creationId xmlns:a16="http://schemas.microsoft.com/office/drawing/2014/main" id="{6E650CF7-0CE0-AC8B-4F94-C0AF84DD7387}"/>
              </a:ext>
            </a:extLst>
          </p:cNvPr>
          <p:cNvSpPr/>
          <p:nvPr/>
        </p:nvSpPr>
        <p:spPr>
          <a:xfrm rot="15017490">
            <a:off x="9776290" y="3231609"/>
            <a:ext cx="876137" cy="546100"/>
          </a:xfrm>
          <a:prstGeom prst="rightArrow">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6" name="Afbeelding 5">
            <a:extLst>
              <a:ext uri="{FF2B5EF4-FFF2-40B4-BE49-F238E27FC236}">
                <a16:creationId xmlns:a16="http://schemas.microsoft.com/office/drawing/2014/main" id="{1DAB64F3-8D72-326F-DF12-67464B5FFCBA}"/>
              </a:ext>
            </a:extLst>
          </p:cNvPr>
          <p:cNvPicPr>
            <a:picLocks noChangeAspect="1"/>
          </p:cNvPicPr>
          <p:nvPr/>
        </p:nvPicPr>
        <p:blipFill>
          <a:blip r:embed="rId6"/>
          <a:stretch>
            <a:fillRect/>
          </a:stretch>
        </p:blipFill>
        <p:spPr>
          <a:xfrm>
            <a:off x="6096000" y="526714"/>
            <a:ext cx="5188784" cy="2230717"/>
          </a:xfrm>
          <a:prstGeom prst="rect">
            <a:avLst/>
          </a:prstGeom>
        </p:spPr>
      </p:pic>
    </p:spTree>
    <p:extLst>
      <p:ext uri="{BB962C8B-B14F-4D97-AF65-F5344CB8AC3E}">
        <p14:creationId xmlns:p14="http://schemas.microsoft.com/office/powerpoint/2010/main" val="6793422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a:extLst>
              <a:ext uri="{FF2B5EF4-FFF2-40B4-BE49-F238E27FC236}">
                <a16:creationId xmlns:a16="http://schemas.microsoft.com/office/drawing/2014/main" id="{FA87BB4C-0567-7A33-F6BD-27CFE890C027}"/>
              </a:ext>
            </a:extLst>
          </p:cNvPr>
          <p:cNvSpPr>
            <a:spLocks noGrp="1"/>
          </p:cNvSpPr>
          <p:nvPr>
            <p:ph type="title"/>
          </p:nvPr>
        </p:nvSpPr>
        <p:spPr>
          <a:xfrm>
            <a:off x="838200" y="365125"/>
            <a:ext cx="10515600" cy="1325563"/>
          </a:xfrm>
        </p:spPr>
        <p:txBody>
          <a:bodyPr/>
          <a:lstStyle/>
          <a:p>
            <a:r>
              <a:rPr lang="nl-BE" dirty="0">
                <a:solidFill>
                  <a:srgbClr val="C00000"/>
                </a:solidFill>
              </a:rPr>
              <a:t>TO-BE Situatie - Activiteitendiagram</a:t>
            </a:r>
            <a:endParaRPr lang="nl-BE" dirty="0"/>
          </a:p>
        </p:txBody>
      </p:sp>
      <p:pic>
        <p:nvPicPr>
          <p:cNvPr id="11" name="Afbeelding 10">
            <a:extLst>
              <a:ext uri="{FF2B5EF4-FFF2-40B4-BE49-F238E27FC236}">
                <a16:creationId xmlns:a16="http://schemas.microsoft.com/office/drawing/2014/main" id="{3D3996B5-B3E9-2948-D174-E756D74D08BB}"/>
              </a:ext>
            </a:extLst>
          </p:cNvPr>
          <p:cNvPicPr>
            <a:picLocks noChangeAspect="1"/>
          </p:cNvPicPr>
          <p:nvPr/>
        </p:nvPicPr>
        <p:blipFill>
          <a:blip r:embed="rId3"/>
          <a:stretch>
            <a:fillRect/>
          </a:stretch>
        </p:blipFill>
        <p:spPr>
          <a:xfrm>
            <a:off x="2304288" y="1634272"/>
            <a:ext cx="7583423" cy="5152413"/>
          </a:xfrm>
          <a:prstGeom prst="rect">
            <a:avLst/>
          </a:prstGeom>
        </p:spPr>
      </p:pic>
    </p:spTree>
    <p:extLst>
      <p:ext uri="{BB962C8B-B14F-4D97-AF65-F5344CB8AC3E}">
        <p14:creationId xmlns:p14="http://schemas.microsoft.com/office/powerpoint/2010/main" val="842908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1">
            <a:extLst>
              <a:ext uri="{FF2B5EF4-FFF2-40B4-BE49-F238E27FC236}">
                <a16:creationId xmlns:a16="http://schemas.microsoft.com/office/drawing/2014/main" id="{00C2BD05-63CC-F461-9207-4C5FA4EE9CFE}"/>
              </a:ext>
            </a:extLst>
          </p:cNvPr>
          <p:cNvSpPr txBox="1">
            <a:spLocks/>
          </p:cNvSpPr>
          <p:nvPr/>
        </p:nvSpPr>
        <p:spPr>
          <a:xfrm>
            <a:off x="6513788" y="365125"/>
            <a:ext cx="48400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dirty="0">
                <a:solidFill>
                  <a:srgbClr val="C00000"/>
                </a:solidFill>
              </a:rPr>
              <a:t>Verschil</a:t>
            </a:r>
            <a:endParaRPr lang="nl-BE" dirty="0"/>
          </a:p>
        </p:txBody>
      </p:sp>
      <p:pic>
        <p:nvPicPr>
          <p:cNvPr id="10" name="Afbeelding 9">
            <a:extLst>
              <a:ext uri="{FF2B5EF4-FFF2-40B4-BE49-F238E27FC236}">
                <a16:creationId xmlns:a16="http://schemas.microsoft.com/office/drawing/2014/main" id="{FA858B3C-D8CE-4D16-61DE-883B344E9E81}"/>
              </a:ext>
            </a:extLst>
          </p:cNvPr>
          <p:cNvPicPr>
            <a:picLocks noChangeAspect="1"/>
          </p:cNvPicPr>
          <p:nvPr/>
        </p:nvPicPr>
        <p:blipFill>
          <a:blip r:embed="rId3"/>
          <a:stretch>
            <a:fillRect/>
          </a:stretch>
        </p:blipFill>
        <p:spPr>
          <a:xfrm>
            <a:off x="469900" y="283175"/>
            <a:ext cx="4140200" cy="6574825"/>
          </a:xfrm>
          <a:prstGeom prst="rect">
            <a:avLst/>
          </a:prstGeom>
        </p:spPr>
      </p:pic>
      <p:sp>
        <p:nvSpPr>
          <p:cNvPr id="12" name="Tijdelijke aanduiding voor inhoud 2">
            <a:extLst>
              <a:ext uri="{FF2B5EF4-FFF2-40B4-BE49-F238E27FC236}">
                <a16:creationId xmlns:a16="http://schemas.microsoft.com/office/drawing/2014/main" id="{0835EE22-8723-46F8-694E-CAF1680AF804}"/>
              </a:ext>
            </a:extLst>
          </p:cNvPr>
          <p:cNvSpPr>
            <a:spLocks noGrp="1"/>
          </p:cNvSpPr>
          <p:nvPr>
            <p:ph idx="1"/>
          </p:nvPr>
        </p:nvSpPr>
        <p:spPr>
          <a:xfrm>
            <a:off x="6513788" y="1825625"/>
            <a:ext cx="4840012" cy="4351338"/>
          </a:xfrm>
        </p:spPr>
        <p:txBody>
          <a:bodyPr/>
          <a:lstStyle/>
          <a:p>
            <a:pPr marL="0" indent="0">
              <a:buNone/>
            </a:pPr>
            <a:r>
              <a:rPr lang="nl-BE" dirty="0"/>
              <a:t>Denkwerk</a:t>
            </a:r>
          </a:p>
          <a:p>
            <a:pPr marL="0" indent="0">
              <a:buNone/>
            </a:pPr>
            <a:r>
              <a:rPr lang="nl-BE" dirty="0"/>
              <a:t>Minimaliseren van fouten</a:t>
            </a:r>
          </a:p>
          <a:p>
            <a:pPr marL="0" indent="0">
              <a:buNone/>
            </a:pPr>
            <a:r>
              <a:rPr lang="nl-BE" dirty="0" err="1"/>
              <a:t>Efficient</a:t>
            </a:r>
            <a:endParaRPr lang="nl-BE" dirty="0"/>
          </a:p>
        </p:txBody>
      </p:sp>
      <p:pic>
        <p:nvPicPr>
          <p:cNvPr id="15" name="Afbeelding 14">
            <a:extLst>
              <a:ext uri="{FF2B5EF4-FFF2-40B4-BE49-F238E27FC236}">
                <a16:creationId xmlns:a16="http://schemas.microsoft.com/office/drawing/2014/main" id="{D865E0BF-247B-DAB2-2BE8-A5C7D9550409}"/>
              </a:ext>
            </a:extLst>
          </p:cNvPr>
          <p:cNvPicPr>
            <a:picLocks noChangeAspect="1"/>
          </p:cNvPicPr>
          <p:nvPr/>
        </p:nvPicPr>
        <p:blipFill>
          <a:blip r:embed="rId4"/>
          <a:stretch>
            <a:fillRect/>
          </a:stretch>
        </p:blipFill>
        <p:spPr>
          <a:xfrm>
            <a:off x="6462558" y="4001294"/>
            <a:ext cx="2238687" cy="2038635"/>
          </a:xfrm>
          <a:prstGeom prst="rect">
            <a:avLst/>
          </a:prstGeom>
        </p:spPr>
      </p:pic>
      <p:pic>
        <p:nvPicPr>
          <p:cNvPr id="4098" name="Picture 2" descr="Efficiency - Free industry icons">
            <a:extLst>
              <a:ext uri="{FF2B5EF4-FFF2-40B4-BE49-F238E27FC236}">
                <a16:creationId xmlns:a16="http://schemas.microsoft.com/office/drawing/2014/main" id="{3255AF00-1560-C68E-58E4-DB3EF35E38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91458" y="3785940"/>
            <a:ext cx="2469342" cy="2469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3834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1">
            <a:extLst>
              <a:ext uri="{FF2B5EF4-FFF2-40B4-BE49-F238E27FC236}">
                <a16:creationId xmlns:a16="http://schemas.microsoft.com/office/drawing/2014/main" id="{706D2133-C70F-25E6-8BEC-C0B5760E2BC7}"/>
              </a:ext>
            </a:extLst>
          </p:cNvPr>
          <p:cNvSpPr txBox="1">
            <a:spLocks/>
          </p:cNvSpPr>
          <p:nvPr/>
        </p:nvSpPr>
        <p:spPr>
          <a:xfrm>
            <a:off x="6513788" y="365125"/>
            <a:ext cx="48400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dirty="0">
                <a:solidFill>
                  <a:srgbClr val="C00000"/>
                </a:solidFill>
              </a:rPr>
              <a:t>Code</a:t>
            </a:r>
            <a:endParaRPr lang="nl-BE" dirty="0"/>
          </a:p>
        </p:txBody>
      </p:sp>
      <p:pic>
        <p:nvPicPr>
          <p:cNvPr id="12" name="Afbeelding 11">
            <a:extLst>
              <a:ext uri="{FF2B5EF4-FFF2-40B4-BE49-F238E27FC236}">
                <a16:creationId xmlns:a16="http://schemas.microsoft.com/office/drawing/2014/main" id="{C36A522C-6036-EBB6-AD74-E89FAED36999}"/>
              </a:ext>
            </a:extLst>
          </p:cNvPr>
          <p:cNvPicPr>
            <a:picLocks noChangeAspect="1"/>
          </p:cNvPicPr>
          <p:nvPr/>
        </p:nvPicPr>
        <p:blipFill>
          <a:blip r:embed="rId2"/>
          <a:stretch>
            <a:fillRect/>
          </a:stretch>
        </p:blipFill>
        <p:spPr>
          <a:xfrm>
            <a:off x="0" y="0"/>
            <a:ext cx="6114288" cy="6858000"/>
          </a:xfrm>
          <a:prstGeom prst="rect">
            <a:avLst/>
          </a:prstGeom>
        </p:spPr>
      </p:pic>
      <p:sp>
        <p:nvSpPr>
          <p:cNvPr id="17" name="Tijdelijke aanduiding voor inhoud 1">
            <a:extLst>
              <a:ext uri="{FF2B5EF4-FFF2-40B4-BE49-F238E27FC236}">
                <a16:creationId xmlns:a16="http://schemas.microsoft.com/office/drawing/2014/main" id="{B37A35D8-D559-E5E2-87ED-A920A5911073}"/>
              </a:ext>
            </a:extLst>
          </p:cNvPr>
          <p:cNvSpPr txBox="1">
            <a:spLocks/>
          </p:cNvSpPr>
          <p:nvPr/>
        </p:nvSpPr>
        <p:spPr>
          <a:xfrm>
            <a:off x="6809997" y="5008446"/>
            <a:ext cx="1580985" cy="4634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dirty="0"/>
              <a:t>Obstakels</a:t>
            </a:r>
          </a:p>
        </p:txBody>
      </p:sp>
      <p:sp>
        <p:nvSpPr>
          <p:cNvPr id="18" name="Tijdelijke aanduiding voor inhoud 1">
            <a:extLst>
              <a:ext uri="{FF2B5EF4-FFF2-40B4-BE49-F238E27FC236}">
                <a16:creationId xmlns:a16="http://schemas.microsoft.com/office/drawing/2014/main" id="{0436E03E-F42B-3398-7219-8FEB2B72594B}"/>
              </a:ext>
            </a:extLst>
          </p:cNvPr>
          <p:cNvSpPr txBox="1">
            <a:spLocks/>
          </p:cNvSpPr>
          <p:nvPr/>
        </p:nvSpPr>
        <p:spPr>
          <a:xfrm>
            <a:off x="9813155" y="5008446"/>
            <a:ext cx="907885" cy="4634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dirty="0"/>
              <a:t>Trots</a:t>
            </a:r>
          </a:p>
        </p:txBody>
      </p:sp>
      <p:pic>
        <p:nvPicPr>
          <p:cNvPr id="1026" name="Picture 2" descr="Obstacle - Icônes sports et compétition gratuites">
            <a:extLst>
              <a:ext uri="{FF2B5EF4-FFF2-40B4-BE49-F238E27FC236}">
                <a16:creationId xmlns:a16="http://schemas.microsoft.com/office/drawing/2014/main" id="{1615C352-D7C0-04A0-DF28-D7D7CD82D8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3788" y="2342298"/>
            <a:ext cx="2173404" cy="21734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oud Icons &amp; Symbols">
            <a:extLst>
              <a:ext uri="{FF2B5EF4-FFF2-40B4-BE49-F238E27FC236}">
                <a16:creationId xmlns:a16="http://schemas.microsoft.com/office/drawing/2014/main" id="{30133816-AA3C-B8C3-70DC-CBB3331C03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0396" y="2342298"/>
            <a:ext cx="2173404" cy="2173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7657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594B90-4988-CA38-1858-313E80206795}"/>
              </a:ext>
            </a:extLst>
          </p:cNvPr>
          <p:cNvSpPr>
            <a:spLocks noGrp="1"/>
          </p:cNvSpPr>
          <p:nvPr>
            <p:ph type="title"/>
          </p:nvPr>
        </p:nvSpPr>
        <p:spPr/>
        <p:txBody>
          <a:bodyPr/>
          <a:lstStyle/>
          <a:p>
            <a:r>
              <a:rPr lang="nl-BE" dirty="0">
                <a:solidFill>
                  <a:srgbClr val="C00000"/>
                </a:solidFill>
              </a:rPr>
              <a:t>Code</a:t>
            </a:r>
            <a:endParaRPr lang="nl-BE" dirty="0"/>
          </a:p>
        </p:txBody>
      </p:sp>
      <p:pic>
        <p:nvPicPr>
          <p:cNvPr id="5" name="Tijdelijke aanduiding voor inhoud 4">
            <a:extLst>
              <a:ext uri="{FF2B5EF4-FFF2-40B4-BE49-F238E27FC236}">
                <a16:creationId xmlns:a16="http://schemas.microsoft.com/office/drawing/2014/main" id="{0A522E37-46FE-85AB-37DD-A7F38F2BD912}"/>
              </a:ext>
            </a:extLst>
          </p:cNvPr>
          <p:cNvPicPr>
            <a:picLocks noGrp="1" noChangeAspect="1"/>
          </p:cNvPicPr>
          <p:nvPr>
            <p:ph idx="1"/>
          </p:nvPr>
        </p:nvPicPr>
        <p:blipFill>
          <a:blip r:embed="rId3"/>
          <a:stretch>
            <a:fillRect/>
          </a:stretch>
        </p:blipFill>
        <p:spPr>
          <a:xfrm>
            <a:off x="838200" y="1417696"/>
            <a:ext cx="10515599" cy="5167196"/>
          </a:xfrm>
        </p:spPr>
      </p:pic>
    </p:spTree>
    <p:extLst>
      <p:ext uri="{BB962C8B-B14F-4D97-AF65-F5344CB8AC3E}">
        <p14:creationId xmlns:p14="http://schemas.microsoft.com/office/powerpoint/2010/main" val="769301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594B90-4988-CA38-1858-313E80206795}"/>
              </a:ext>
            </a:extLst>
          </p:cNvPr>
          <p:cNvSpPr>
            <a:spLocks noGrp="1"/>
          </p:cNvSpPr>
          <p:nvPr>
            <p:ph type="title"/>
          </p:nvPr>
        </p:nvSpPr>
        <p:spPr/>
        <p:txBody>
          <a:bodyPr/>
          <a:lstStyle/>
          <a:p>
            <a:r>
              <a:rPr lang="nl-BE" dirty="0">
                <a:solidFill>
                  <a:srgbClr val="C00000"/>
                </a:solidFill>
              </a:rPr>
              <a:t>Code</a:t>
            </a:r>
            <a:endParaRPr lang="nl-BE" dirty="0"/>
          </a:p>
        </p:txBody>
      </p:sp>
      <p:pic>
        <p:nvPicPr>
          <p:cNvPr id="23" name="Afbeelding 22">
            <a:extLst>
              <a:ext uri="{FF2B5EF4-FFF2-40B4-BE49-F238E27FC236}">
                <a16:creationId xmlns:a16="http://schemas.microsoft.com/office/drawing/2014/main" id="{28D20669-FF88-22A7-0522-8FD2CDA18093}"/>
              </a:ext>
            </a:extLst>
          </p:cNvPr>
          <p:cNvPicPr>
            <a:picLocks noChangeAspect="1"/>
          </p:cNvPicPr>
          <p:nvPr/>
        </p:nvPicPr>
        <p:blipFill>
          <a:blip r:embed="rId3"/>
          <a:stretch>
            <a:fillRect/>
          </a:stretch>
        </p:blipFill>
        <p:spPr>
          <a:xfrm>
            <a:off x="835024" y="1690688"/>
            <a:ext cx="10515600" cy="4206240"/>
          </a:xfrm>
          <a:prstGeom prst="rect">
            <a:avLst/>
          </a:prstGeom>
        </p:spPr>
      </p:pic>
    </p:spTree>
    <p:extLst>
      <p:ext uri="{BB962C8B-B14F-4D97-AF65-F5344CB8AC3E}">
        <p14:creationId xmlns:p14="http://schemas.microsoft.com/office/powerpoint/2010/main" val="4120082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594B90-4988-CA38-1858-313E80206795}"/>
              </a:ext>
            </a:extLst>
          </p:cNvPr>
          <p:cNvSpPr>
            <a:spLocks noGrp="1"/>
          </p:cNvSpPr>
          <p:nvPr>
            <p:ph type="title"/>
          </p:nvPr>
        </p:nvSpPr>
        <p:spPr/>
        <p:txBody>
          <a:bodyPr/>
          <a:lstStyle/>
          <a:p>
            <a:r>
              <a:rPr lang="nl-BE" dirty="0">
                <a:solidFill>
                  <a:srgbClr val="C00000"/>
                </a:solidFill>
              </a:rPr>
              <a:t>Inleiding</a:t>
            </a:r>
          </a:p>
        </p:txBody>
      </p:sp>
      <p:pic>
        <p:nvPicPr>
          <p:cNvPr id="4" name="Afbeelding 3">
            <a:extLst>
              <a:ext uri="{FF2B5EF4-FFF2-40B4-BE49-F238E27FC236}">
                <a16:creationId xmlns:a16="http://schemas.microsoft.com/office/drawing/2014/main" id="{E3CF3EDD-7F47-56AE-8FF0-9EE860786C66}"/>
              </a:ext>
            </a:extLst>
          </p:cNvPr>
          <p:cNvPicPr>
            <a:picLocks noChangeAspect="1"/>
          </p:cNvPicPr>
          <p:nvPr/>
        </p:nvPicPr>
        <p:blipFill>
          <a:blip r:embed="rId2"/>
          <a:stretch>
            <a:fillRect/>
          </a:stretch>
        </p:blipFill>
        <p:spPr>
          <a:xfrm>
            <a:off x="838200" y="1952102"/>
            <a:ext cx="2754332" cy="2692066"/>
          </a:xfrm>
          <a:prstGeom prst="rect">
            <a:avLst/>
          </a:prstGeom>
        </p:spPr>
      </p:pic>
      <p:pic>
        <p:nvPicPr>
          <p:cNvPr id="8" name="Afbeelding 7">
            <a:extLst>
              <a:ext uri="{FF2B5EF4-FFF2-40B4-BE49-F238E27FC236}">
                <a16:creationId xmlns:a16="http://schemas.microsoft.com/office/drawing/2014/main" id="{9D808819-4D86-728B-A6EF-CD3C95A2062F}"/>
              </a:ext>
            </a:extLst>
          </p:cNvPr>
          <p:cNvPicPr>
            <a:picLocks noChangeAspect="1"/>
          </p:cNvPicPr>
          <p:nvPr/>
        </p:nvPicPr>
        <p:blipFill>
          <a:blip r:embed="rId3"/>
          <a:stretch>
            <a:fillRect/>
          </a:stretch>
        </p:blipFill>
        <p:spPr>
          <a:xfrm>
            <a:off x="4752965" y="1952102"/>
            <a:ext cx="2686070" cy="2692066"/>
          </a:xfrm>
          <a:prstGeom prst="rect">
            <a:avLst/>
          </a:prstGeom>
        </p:spPr>
      </p:pic>
      <p:pic>
        <p:nvPicPr>
          <p:cNvPr id="27" name="Afbeelding 26">
            <a:extLst>
              <a:ext uri="{FF2B5EF4-FFF2-40B4-BE49-F238E27FC236}">
                <a16:creationId xmlns:a16="http://schemas.microsoft.com/office/drawing/2014/main" id="{88AA84ED-BF73-6379-D64E-FE2D80EC12B8}"/>
              </a:ext>
            </a:extLst>
          </p:cNvPr>
          <p:cNvPicPr>
            <a:picLocks noChangeAspect="1"/>
          </p:cNvPicPr>
          <p:nvPr/>
        </p:nvPicPr>
        <p:blipFill>
          <a:blip r:embed="rId4"/>
          <a:stretch>
            <a:fillRect/>
          </a:stretch>
        </p:blipFill>
        <p:spPr>
          <a:xfrm>
            <a:off x="8599468" y="1958097"/>
            <a:ext cx="2686071" cy="2686071"/>
          </a:xfrm>
          <a:prstGeom prst="rect">
            <a:avLst/>
          </a:prstGeom>
        </p:spPr>
      </p:pic>
      <p:sp>
        <p:nvSpPr>
          <p:cNvPr id="3" name="Tijdelijke aanduiding voor inhoud 8">
            <a:extLst>
              <a:ext uri="{FF2B5EF4-FFF2-40B4-BE49-F238E27FC236}">
                <a16:creationId xmlns:a16="http://schemas.microsoft.com/office/drawing/2014/main" id="{85ACB55E-85F0-400D-3022-EA9688F2ECE9}"/>
              </a:ext>
            </a:extLst>
          </p:cNvPr>
          <p:cNvSpPr txBox="1">
            <a:spLocks/>
          </p:cNvSpPr>
          <p:nvPr/>
        </p:nvSpPr>
        <p:spPr>
          <a:xfrm>
            <a:off x="1347087" y="5053241"/>
            <a:ext cx="1736557" cy="6978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dirty="0"/>
              <a:t>Ventigrate</a:t>
            </a:r>
          </a:p>
        </p:txBody>
      </p:sp>
      <p:sp>
        <p:nvSpPr>
          <p:cNvPr id="5" name="Tijdelijke aanduiding voor inhoud 8">
            <a:extLst>
              <a:ext uri="{FF2B5EF4-FFF2-40B4-BE49-F238E27FC236}">
                <a16:creationId xmlns:a16="http://schemas.microsoft.com/office/drawing/2014/main" id="{419E53B1-59C0-8074-58F7-F90BD8D4C6F4}"/>
              </a:ext>
            </a:extLst>
          </p:cNvPr>
          <p:cNvSpPr txBox="1">
            <a:spLocks/>
          </p:cNvSpPr>
          <p:nvPr/>
        </p:nvSpPr>
        <p:spPr>
          <a:xfrm>
            <a:off x="5492191" y="5053241"/>
            <a:ext cx="1207618" cy="6978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dirty="0"/>
              <a:t>Project</a:t>
            </a:r>
          </a:p>
        </p:txBody>
      </p:sp>
      <p:sp>
        <p:nvSpPr>
          <p:cNvPr id="6" name="Tijdelijke aanduiding voor inhoud 8">
            <a:extLst>
              <a:ext uri="{FF2B5EF4-FFF2-40B4-BE49-F238E27FC236}">
                <a16:creationId xmlns:a16="http://schemas.microsoft.com/office/drawing/2014/main" id="{C5EF510F-C638-2FE1-BE0F-B0360BA35F4C}"/>
              </a:ext>
            </a:extLst>
          </p:cNvPr>
          <p:cNvSpPr txBox="1">
            <a:spLocks/>
          </p:cNvSpPr>
          <p:nvPr/>
        </p:nvSpPr>
        <p:spPr>
          <a:xfrm>
            <a:off x="9456318" y="5053241"/>
            <a:ext cx="972369" cy="6978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dirty="0"/>
              <a:t>Groei</a:t>
            </a:r>
          </a:p>
        </p:txBody>
      </p:sp>
    </p:spTree>
    <p:extLst>
      <p:ext uri="{BB962C8B-B14F-4D97-AF65-F5344CB8AC3E}">
        <p14:creationId xmlns:p14="http://schemas.microsoft.com/office/powerpoint/2010/main" val="2254911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594B90-4988-CA38-1858-313E80206795}"/>
              </a:ext>
            </a:extLst>
          </p:cNvPr>
          <p:cNvSpPr>
            <a:spLocks noGrp="1"/>
          </p:cNvSpPr>
          <p:nvPr>
            <p:ph type="title"/>
          </p:nvPr>
        </p:nvSpPr>
        <p:spPr/>
        <p:txBody>
          <a:bodyPr/>
          <a:lstStyle/>
          <a:p>
            <a:r>
              <a:rPr lang="nl-BE" dirty="0">
                <a:solidFill>
                  <a:srgbClr val="C00000"/>
                </a:solidFill>
              </a:rPr>
              <a:t>Code</a:t>
            </a:r>
            <a:endParaRPr lang="nl-BE" dirty="0"/>
          </a:p>
        </p:txBody>
      </p:sp>
      <p:pic>
        <p:nvPicPr>
          <p:cNvPr id="10" name="Afbeelding 9">
            <a:extLst>
              <a:ext uri="{FF2B5EF4-FFF2-40B4-BE49-F238E27FC236}">
                <a16:creationId xmlns:a16="http://schemas.microsoft.com/office/drawing/2014/main" id="{0A9154A0-FCB1-B59A-4D0E-688F54E58D45}"/>
              </a:ext>
            </a:extLst>
          </p:cNvPr>
          <p:cNvPicPr>
            <a:picLocks noChangeAspect="1"/>
          </p:cNvPicPr>
          <p:nvPr/>
        </p:nvPicPr>
        <p:blipFill>
          <a:blip r:embed="rId3"/>
          <a:stretch>
            <a:fillRect/>
          </a:stretch>
        </p:blipFill>
        <p:spPr>
          <a:xfrm>
            <a:off x="835024" y="1690688"/>
            <a:ext cx="10518776" cy="4207510"/>
          </a:xfrm>
          <a:prstGeom prst="rect">
            <a:avLst/>
          </a:prstGeom>
        </p:spPr>
      </p:pic>
    </p:spTree>
    <p:extLst>
      <p:ext uri="{BB962C8B-B14F-4D97-AF65-F5344CB8AC3E}">
        <p14:creationId xmlns:p14="http://schemas.microsoft.com/office/powerpoint/2010/main" val="6165470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594B90-4988-CA38-1858-313E80206795}"/>
              </a:ext>
            </a:extLst>
          </p:cNvPr>
          <p:cNvSpPr>
            <a:spLocks noGrp="1"/>
          </p:cNvSpPr>
          <p:nvPr>
            <p:ph type="title"/>
          </p:nvPr>
        </p:nvSpPr>
        <p:spPr/>
        <p:txBody>
          <a:bodyPr/>
          <a:lstStyle/>
          <a:p>
            <a:r>
              <a:rPr lang="nl-BE" dirty="0">
                <a:solidFill>
                  <a:srgbClr val="C00000"/>
                </a:solidFill>
              </a:rPr>
              <a:t>Code</a:t>
            </a:r>
            <a:endParaRPr lang="nl-BE" dirty="0"/>
          </a:p>
        </p:txBody>
      </p:sp>
      <p:pic>
        <p:nvPicPr>
          <p:cNvPr id="5" name="Afbeelding 4">
            <a:extLst>
              <a:ext uri="{FF2B5EF4-FFF2-40B4-BE49-F238E27FC236}">
                <a16:creationId xmlns:a16="http://schemas.microsoft.com/office/drawing/2014/main" id="{698BB652-7106-4FCC-F5C9-8C4F6AFD7854}"/>
              </a:ext>
            </a:extLst>
          </p:cNvPr>
          <p:cNvPicPr>
            <a:picLocks noChangeAspect="1"/>
          </p:cNvPicPr>
          <p:nvPr/>
        </p:nvPicPr>
        <p:blipFill>
          <a:blip r:embed="rId3"/>
          <a:stretch>
            <a:fillRect/>
          </a:stretch>
        </p:blipFill>
        <p:spPr>
          <a:xfrm>
            <a:off x="835024" y="1690688"/>
            <a:ext cx="10521952" cy="4208781"/>
          </a:xfrm>
          <a:prstGeom prst="rect">
            <a:avLst/>
          </a:prstGeom>
        </p:spPr>
      </p:pic>
    </p:spTree>
    <p:extLst>
      <p:ext uri="{BB962C8B-B14F-4D97-AF65-F5344CB8AC3E}">
        <p14:creationId xmlns:p14="http://schemas.microsoft.com/office/powerpoint/2010/main" val="42618254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594B90-4988-CA38-1858-313E80206795}"/>
              </a:ext>
            </a:extLst>
          </p:cNvPr>
          <p:cNvSpPr>
            <a:spLocks noGrp="1"/>
          </p:cNvSpPr>
          <p:nvPr>
            <p:ph type="title"/>
          </p:nvPr>
        </p:nvSpPr>
        <p:spPr/>
        <p:txBody>
          <a:bodyPr/>
          <a:lstStyle/>
          <a:p>
            <a:r>
              <a:rPr lang="nl-BE" dirty="0">
                <a:solidFill>
                  <a:srgbClr val="C00000"/>
                </a:solidFill>
              </a:rPr>
              <a:t>Code</a:t>
            </a:r>
            <a:endParaRPr lang="nl-BE" dirty="0"/>
          </a:p>
        </p:txBody>
      </p:sp>
      <p:pic>
        <p:nvPicPr>
          <p:cNvPr id="5" name="Afbeelding 4">
            <a:extLst>
              <a:ext uri="{FF2B5EF4-FFF2-40B4-BE49-F238E27FC236}">
                <a16:creationId xmlns:a16="http://schemas.microsoft.com/office/drawing/2014/main" id="{698BB652-7106-4FCC-F5C9-8C4F6AFD7854}"/>
              </a:ext>
            </a:extLst>
          </p:cNvPr>
          <p:cNvPicPr>
            <a:picLocks noChangeAspect="1"/>
          </p:cNvPicPr>
          <p:nvPr/>
        </p:nvPicPr>
        <p:blipFill>
          <a:blip r:embed="rId3"/>
          <a:stretch>
            <a:fillRect/>
          </a:stretch>
        </p:blipFill>
        <p:spPr>
          <a:xfrm>
            <a:off x="835024" y="1690688"/>
            <a:ext cx="10521952" cy="4208781"/>
          </a:xfrm>
          <a:prstGeom prst="rect">
            <a:avLst/>
          </a:prstGeom>
        </p:spPr>
      </p:pic>
      <p:pic>
        <p:nvPicPr>
          <p:cNvPr id="4" name="Afbeelding 3">
            <a:extLst>
              <a:ext uri="{FF2B5EF4-FFF2-40B4-BE49-F238E27FC236}">
                <a16:creationId xmlns:a16="http://schemas.microsoft.com/office/drawing/2014/main" id="{BA9C3737-03C6-3B8A-B30A-AF0EE580D34B}"/>
              </a:ext>
            </a:extLst>
          </p:cNvPr>
          <p:cNvPicPr>
            <a:picLocks noChangeAspect="1"/>
          </p:cNvPicPr>
          <p:nvPr/>
        </p:nvPicPr>
        <p:blipFill>
          <a:blip r:embed="rId4"/>
          <a:stretch>
            <a:fillRect/>
          </a:stretch>
        </p:blipFill>
        <p:spPr>
          <a:xfrm>
            <a:off x="835024" y="1690688"/>
            <a:ext cx="10521952" cy="4208781"/>
          </a:xfrm>
          <a:prstGeom prst="rect">
            <a:avLst/>
          </a:prstGeom>
        </p:spPr>
      </p:pic>
    </p:spTree>
    <p:extLst>
      <p:ext uri="{BB962C8B-B14F-4D97-AF65-F5344CB8AC3E}">
        <p14:creationId xmlns:p14="http://schemas.microsoft.com/office/powerpoint/2010/main" val="34486963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594B90-4988-CA38-1858-313E80206795}"/>
              </a:ext>
            </a:extLst>
          </p:cNvPr>
          <p:cNvSpPr>
            <a:spLocks noGrp="1"/>
          </p:cNvSpPr>
          <p:nvPr>
            <p:ph type="title"/>
          </p:nvPr>
        </p:nvSpPr>
        <p:spPr/>
        <p:txBody>
          <a:bodyPr/>
          <a:lstStyle/>
          <a:p>
            <a:r>
              <a:rPr lang="nl-BE" dirty="0">
                <a:solidFill>
                  <a:srgbClr val="C00000"/>
                </a:solidFill>
              </a:rPr>
              <a:t>Technologie</a:t>
            </a:r>
            <a:endParaRPr lang="nl-BE" dirty="0"/>
          </a:p>
        </p:txBody>
      </p:sp>
      <p:pic>
        <p:nvPicPr>
          <p:cNvPr id="10" name="Afbeelding 9" descr="Afbeelding met kunst, tekening, Graphics, schets&#10;&#10;Automatisch gegenereerde beschrijving">
            <a:extLst>
              <a:ext uri="{FF2B5EF4-FFF2-40B4-BE49-F238E27FC236}">
                <a16:creationId xmlns:a16="http://schemas.microsoft.com/office/drawing/2014/main" id="{8305897F-548D-4A6C-4DA1-BBC0D43817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7664" y="829254"/>
            <a:ext cx="1696136" cy="1381683"/>
          </a:xfrm>
          <a:prstGeom prst="rect">
            <a:avLst/>
          </a:prstGeom>
        </p:spPr>
      </p:pic>
      <p:pic>
        <p:nvPicPr>
          <p:cNvPr id="14" name="Tijdelijke aanduiding voor inhoud 13" descr="Afbeelding met tekst, schermopname, Lettertype, Graphics&#10;&#10;Automatisch gegenereerde beschrijving">
            <a:extLst>
              <a:ext uri="{FF2B5EF4-FFF2-40B4-BE49-F238E27FC236}">
                <a16:creationId xmlns:a16="http://schemas.microsoft.com/office/drawing/2014/main" id="{5DAF8912-DC71-F6AC-F6BE-36A5165FDF1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3725" y="2210937"/>
            <a:ext cx="10860075" cy="3470627"/>
          </a:xfrm>
        </p:spPr>
      </p:pic>
    </p:spTree>
    <p:extLst>
      <p:ext uri="{BB962C8B-B14F-4D97-AF65-F5344CB8AC3E}">
        <p14:creationId xmlns:p14="http://schemas.microsoft.com/office/powerpoint/2010/main" val="4140799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1">
            <a:extLst>
              <a:ext uri="{FF2B5EF4-FFF2-40B4-BE49-F238E27FC236}">
                <a16:creationId xmlns:a16="http://schemas.microsoft.com/office/drawing/2014/main" id="{B5BFDCC0-CD4D-B11C-486F-07C3F3688747}"/>
              </a:ext>
            </a:extLst>
          </p:cNvPr>
          <p:cNvSpPr txBox="1">
            <a:spLocks/>
          </p:cNvSpPr>
          <p:nvPr/>
        </p:nvSpPr>
        <p:spPr>
          <a:xfrm>
            <a:off x="6513788" y="365125"/>
            <a:ext cx="48400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dirty="0">
                <a:solidFill>
                  <a:srgbClr val="C00000"/>
                </a:solidFill>
              </a:rPr>
              <a:t>Groei</a:t>
            </a:r>
            <a:endParaRPr lang="nl-BE" dirty="0"/>
          </a:p>
        </p:txBody>
      </p:sp>
      <p:pic>
        <p:nvPicPr>
          <p:cNvPr id="4" name="Afbeelding 3">
            <a:extLst>
              <a:ext uri="{FF2B5EF4-FFF2-40B4-BE49-F238E27FC236}">
                <a16:creationId xmlns:a16="http://schemas.microsoft.com/office/drawing/2014/main" id="{23F18C5B-ED35-C412-5E85-729A062EB068}"/>
              </a:ext>
            </a:extLst>
          </p:cNvPr>
          <p:cNvPicPr>
            <a:picLocks noChangeAspect="1"/>
          </p:cNvPicPr>
          <p:nvPr/>
        </p:nvPicPr>
        <p:blipFill>
          <a:blip r:embed="rId3"/>
          <a:stretch>
            <a:fillRect/>
          </a:stretch>
        </p:blipFill>
        <p:spPr>
          <a:xfrm>
            <a:off x="0" y="0"/>
            <a:ext cx="6114288" cy="6858000"/>
          </a:xfrm>
          <a:prstGeom prst="rect">
            <a:avLst/>
          </a:prstGeom>
        </p:spPr>
      </p:pic>
      <p:pic>
        <p:nvPicPr>
          <p:cNvPr id="6" name="Afbeelding 5">
            <a:extLst>
              <a:ext uri="{FF2B5EF4-FFF2-40B4-BE49-F238E27FC236}">
                <a16:creationId xmlns:a16="http://schemas.microsoft.com/office/drawing/2014/main" id="{9894700B-3C9D-DA72-398A-4F05C58FB48D}"/>
              </a:ext>
            </a:extLst>
          </p:cNvPr>
          <p:cNvPicPr>
            <a:picLocks noChangeAspect="1"/>
          </p:cNvPicPr>
          <p:nvPr/>
        </p:nvPicPr>
        <p:blipFill>
          <a:blip r:embed="rId4"/>
          <a:stretch>
            <a:fillRect/>
          </a:stretch>
        </p:blipFill>
        <p:spPr>
          <a:xfrm>
            <a:off x="9351515" y="2645637"/>
            <a:ext cx="1485900" cy="1485900"/>
          </a:xfrm>
          <a:prstGeom prst="rect">
            <a:avLst/>
          </a:prstGeom>
        </p:spPr>
      </p:pic>
      <p:pic>
        <p:nvPicPr>
          <p:cNvPr id="12" name="Afbeelding 11">
            <a:extLst>
              <a:ext uri="{FF2B5EF4-FFF2-40B4-BE49-F238E27FC236}">
                <a16:creationId xmlns:a16="http://schemas.microsoft.com/office/drawing/2014/main" id="{BF6435E5-E77F-11DF-7299-C084C27ED0D4}"/>
              </a:ext>
            </a:extLst>
          </p:cNvPr>
          <p:cNvPicPr>
            <a:picLocks noChangeAspect="1"/>
          </p:cNvPicPr>
          <p:nvPr/>
        </p:nvPicPr>
        <p:blipFill>
          <a:blip r:embed="rId5"/>
          <a:stretch>
            <a:fillRect/>
          </a:stretch>
        </p:blipFill>
        <p:spPr>
          <a:xfrm>
            <a:off x="6671276" y="2605224"/>
            <a:ext cx="1733181" cy="1733181"/>
          </a:xfrm>
          <a:prstGeom prst="rect">
            <a:avLst/>
          </a:prstGeom>
        </p:spPr>
      </p:pic>
      <p:sp>
        <p:nvSpPr>
          <p:cNvPr id="15" name="Tijdelijke aanduiding voor inhoud 1">
            <a:extLst>
              <a:ext uri="{FF2B5EF4-FFF2-40B4-BE49-F238E27FC236}">
                <a16:creationId xmlns:a16="http://schemas.microsoft.com/office/drawing/2014/main" id="{E5F39D70-A1CC-1E2C-A83C-097902E2E12E}"/>
              </a:ext>
            </a:extLst>
          </p:cNvPr>
          <p:cNvSpPr txBox="1">
            <a:spLocks/>
          </p:cNvSpPr>
          <p:nvPr/>
        </p:nvSpPr>
        <p:spPr>
          <a:xfrm>
            <a:off x="9190950" y="4338405"/>
            <a:ext cx="1807029" cy="4634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t>Persoonlijk</a:t>
            </a:r>
            <a:endParaRPr lang="nl-BE" dirty="0"/>
          </a:p>
        </p:txBody>
      </p:sp>
      <p:sp>
        <p:nvSpPr>
          <p:cNvPr id="16" name="Tijdelijke aanduiding voor inhoud 1">
            <a:extLst>
              <a:ext uri="{FF2B5EF4-FFF2-40B4-BE49-F238E27FC236}">
                <a16:creationId xmlns:a16="http://schemas.microsoft.com/office/drawing/2014/main" id="{8C38A585-11E6-3115-4D39-42F27FB66D19}"/>
              </a:ext>
            </a:extLst>
          </p:cNvPr>
          <p:cNvSpPr txBox="1">
            <a:spLocks/>
          </p:cNvSpPr>
          <p:nvPr/>
        </p:nvSpPr>
        <p:spPr>
          <a:xfrm>
            <a:off x="6572415" y="4338405"/>
            <a:ext cx="1930902" cy="4634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dirty="0"/>
              <a:t>Technologie</a:t>
            </a:r>
          </a:p>
        </p:txBody>
      </p:sp>
    </p:spTree>
    <p:extLst>
      <p:ext uri="{BB962C8B-B14F-4D97-AF65-F5344CB8AC3E}">
        <p14:creationId xmlns:p14="http://schemas.microsoft.com/office/powerpoint/2010/main" val="21743350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594B90-4988-CA38-1858-313E80206795}"/>
              </a:ext>
            </a:extLst>
          </p:cNvPr>
          <p:cNvSpPr>
            <a:spLocks noGrp="1"/>
          </p:cNvSpPr>
          <p:nvPr>
            <p:ph type="title"/>
          </p:nvPr>
        </p:nvSpPr>
        <p:spPr/>
        <p:txBody>
          <a:bodyPr/>
          <a:lstStyle/>
          <a:p>
            <a:r>
              <a:rPr lang="nl-BE" dirty="0">
                <a:solidFill>
                  <a:srgbClr val="C00000"/>
                </a:solidFill>
              </a:rPr>
              <a:t>Einde</a:t>
            </a:r>
            <a:endParaRPr lang="nl-BE" dirty="0"/>
          </a:p>
        </p:txBody>
      </p:sp>
      <p:pic>
        <p:nvPicPr>
          <p:cNvPr id="5" name="Picture 4" descr="Doorway effect &quot; ou quand on oublie ce qu'on comptait faire en entrant dans  une pièce">
            <a:extLst>
              <a:ext uri="{FF2B5EF4-FFF2-40B4-BE49-F238E27FC236}">
                <a16:creationId xmlns:a16="http://schemas.microsoft.com/office/drawing/2014/main" id="{2E49FF05-342F-BE22-AB6D-6DD1941B7B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375" y="1795463"/>
            <a:ext cx="10001250" cy="438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4256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594B90-4988-CA38-1858-313E80206795}"/>
              </a:ext>
            </a:extLst>
          </p:cNvPr>
          <p:cNvSpPr>
            <a:spLocks noGrp="1"/>
          </p:cNvSpPr>
          <p:nvPr>
            <p:ph type="title"/>
          </p:nvPr>
        </p:nvSpPr>
        <p:spPr/>
        <p:txBody>
          <a:bodyPr/>
          <a:lstStyle/>
          <a:p>
            <a:r>
              <a:rPr lang="nl-BE" dirty="0">
                <a:solidFill>
                  <a:srgbClr val="C00000"/>
                </a:solidFill>
              </a:rPr>
              <a:t>Einde</a:t>
            </a:r>
            <a:endParaRPr lang="nl-BE" dirty="0"/>
          </a:p>
        </p:txBody>
      </p:sp>
      <p:pic>
        <p:nvPicPr>
          <p:cNvPr id="4" name="Picture 2" descr="Why Walking Through Doorways Makes Us Forget | HowStuffWorks">
            <a:extLst>
              <a:ext uri="{FF2B5EF4-FFF2-40B4-BE49-F238E27FC236}">
                <a16:creationId xmlns:a16="http://schemas.microsoft.com/office/drawing/2014/main" id="{3B884EFC-6B3E-02C2-4AB4-F2DCBC9247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8144" y="1825625"/>
            <a:ext cx="773571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224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594B90-4988-CA38-1858-313E80206795}"/>
              </a:ext>
            </a:extLst>
          </p:cNvPr>
          <p:cNvSpPr>
            <a:spLocks noGrp="1"/>
          </p:cNvSpPr>
          <p:nvPr>
            <p:ph type="title"/>
          </p:nvPr>
        </p:nvSpPr>
        <p:spPr/>
        <p:txBody>
          <a:bodyPr/>
          <a:lstStyle/>
          <a:p>
            <a:r>
              <a:rPr lang="nl-BE" dirty="0">
                <a:solidFill>
                  <a:srgbClr val="C00000"/>
                </a:solidFill>
              </a:rPr>
              <a:t>Ventigrate</a:t>
            </a:r>
            <a:endParaRPr lang="nl-BE" dirty="0"/>
          </a:p>
        </p:txBody>
      </p:sp>
      <p:sp>
        <p:nvSpPr>
          <p:cNvPr id="5" name="Tijdelijke aanduiding voor inhoud 8">
            <a:extLst>
              <a:ext uri="{FF2B5EF4-FFF2-40B4-BE49-F238E27FC236}">
                <a16:creationId xmlns:a16="http://schemas.microsoft.com/office/drawing/2014/main" id="{29EEEC52-BB68-FC81-4EA5-66C8F2BDD027}"/>
              </a:ext>
            </a:extLst>
          </p:cNvPr>
          <p:cNvSpPr txBox="1">
            <a:spLocks/>
          </p:cNvSpPr>
          <p:nvPr/>
        </p:nvSpPr>
        <p:spPr>
          <a:xfrm>
            <a:off x="788570" y="5053218"/>
            <a:ext cx="2791326" cy="18047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nl-BE" dirty="0"/>
              <a:t>Wie is</a:t>
            </a:r>
          </a:p>
          <a:p>
            <a:pPr marL="0" indent="0" algn="ctr">
              <a:buFont typeface="Arial" panose="020B0604020202020204" pitchFamily="34" charset="0"/>
              <a:buNone/>
            </a:pPr>
            <a:r>
              <a:rPr lang="nl-BE" dirty="0"/>
              <a:t>Ventigrate?</a:t>
            </a:r>
          </a:p>
        </p:txBody>
      </p:sp>
      <p:sp>
        <p:nvSpPr>
          <p:cNvPr id="6" name="Tijdelijke aanduiding voor inhoud 8">
            <a:extLst>
              <a:ext uri="{FF2B5EF4-FFF2-40B4-BE49-F238E27FC236}">
                <a16:creationId xmlns:a16="http://schemas.microsoft.com/office/drawing/2014/main" id="{675B2BB9-A779-EA2D-253F-BCBEA19C43E2}"/>
              </a:ext>
            </a:extLst>
          </p:cNvPr>
          <p:cNvSpPr txBox="1">
            <a:spLocks/>
          </p:cNvSpPr>
          <p:nvPr/>
        </p:nvSpPr>
        <p:spPr>
          <a:xfrm>
            <a:off x="4515852" y="5053218"/>
            <a:ext cx="3160296" cy="18047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nl-BE" dirty="0"/>
              <a:t>Waarom</a:t>
            </a:r>
          </a:p>
          <a:p>
            <a:pPr marL="0" indent="0" algn="ctr">
              <a:buFont typeface="Arial" panose="020B0604020202020204" pitchFamily="34" charset="0"/>
              <a:buNone/>
            </a:pPr>
            <a:r>
              <a:rPr lang="nl-BE" dirty="0"/>
              <a:t>Ventigrate?</a:t>
            </a:r>
          </a:p>
        </p:txBody>
      </p:sp>
      <p:sp>
        <p:nvSpPr>
          <p:cNvPr id="7" name="Tijdelijke aanduiding voor inhoud 8">
            <a:extLst>
              <a:ext uri="{FF2B5EF4-FFF2-40B4-BE49-F238E27FC236}">
                <a16:creationId xmlns:a16="http://schemas.microsoft.com/office/drawing/2014/main" id="{3C01BDF8-16D9-0C10-53D6-CE905854C9AE}"/>
              </a:ext>
            </a:extLst>
          </p:cNvPr>
          <p:cNvSpPr txBox="1">
            <a:spLocks/>
          </p:cNvSpPr>
          <p:nvPr/>
        </p:nvSpPr>
        <p:spPr>
          <a:xfrm>
            <a:off x="8238247" y="5053219"/>
            <a:ext cx="3288631" cy="18047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nl-BE" dirty="0"/>
              <a:t>Wat doet</a:t>
            </a:r>
          </a:p>
          <a:p>
            <a:pPr marL="0" indent="0" algn="ctr">
              <a:buFont typeface="Arial" panose="020B0604020202020204" pitchFamily="34" charset="0"/>
              <a:buNone/>
            </a:pPr>
            <a:r>
              <a:rPr lang="nl-BE" dirty="0"/>
              <a:t>Ventigrate?</a:t>
            </a:r>
          </a:p>
        </p:txBody>
      </p:sp>
      <p:pic>
        <p:nvPicPr>
          <p:cNvPr id="13" name="Afbeelding 12" descr="Afbeelding met Graphics, grafische vormgeving&#10;&#10;Automatisch gegenereerde beschrijving">
            <a:extLst>
              <a:ext uri="{FF2B5EF4-FFF2-40B4-BE49-F238E27FC236}">
                <a16:creationId xmlns:a16="http://schemas.microsoft.com/office/drawing/2014/main" id="{E78B5BBA-604E-1E3E-066C-91CF5A573C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8657" y="2500793"/>
            <a:ext cx="1594686" cy="1594686"/>
          </a:xfrm>
          <a:prstGeom prst="rect">
            <a:avLst/>
          </a:prstGeom>
        </p:spPr>
      </p:pic>
      <p:pic>
        <p:nvPicPr>
          <p:cNvPr id="20" name="Afbeelding 19">
            <a:extLst>
              <a:ext uri="{FF2B5EF4-FFF2-40B4-BE49-F238E27FC236}">
                <a16:creationId xmlns:a16="http://schemas.microsoft.com/office/drawing/2014/main" id="{0BDCC029-F06E-4C93-C28C-C8A55535FDB3}"/>
              </a:ext>
            </a:extLst>
          </p:cNvPr>
          <p:cNvPicPr>
            <a:picLocks noChangeAspect="1"/>
          </p:cNvPicPr>
          <p:nvPr/>
        </p:nvPicPr>
        <p:blipFill>
          <a:blip r:embed="rId3"/>
          <a:stretch>
            <a:fillRect/>
          </a:stretch>
        </p:blipFill>
        <p:spPr>
          <a:xfrm>
            <a:off x="838200" y="1952103"/>
            <a:ext cx="2692066" cy="2692066"/>
          </a:xfrm>
          <a:prstGeom prst="rect">
            <a:avLst/>
          </a:prstGeom>
        </p:spPr>
      </p:pic>
      <p:pic>
        <p:nvPicPr>
          <p:cNvPr id="22" name="Afbeelding 21">
            <a:extLst>
              <a:ext uri="{FF2B5EF4-FFF2-40B4-BE49-F238E27FC236}">
                <a16:creationId xmlns:a16="http://schemas.microsoft.com/office/drawing/2014/main" id="{6076D5D5-0C77-1652-1A8E-F1C447DF3110}"/>
              </a:ext>
            </a:extLst>
          </p:cNvPr>
          <p:cNvPicPr>
            <a:picLocks noChangeAspect="1"/>
          </p:cNvPicPr>
          <p:nvPr/>
        </p:nvPicPr>
        <p:blipFill>
          <a:blip r:embed="rId4"/>
          <a:stretch>
            <a:fillRect/>
          </a:stretch>
        </p:blipFill>
        <p:spPr>
          <a:xfrm>
            <a:off x="8661734" y="2126397"/>
            <a:ext cx="2441658" cy="2343477"/>
          </a:xfrm>
          <a:prstGeom prst="rect">
            <a:avLst/>
          </a:prstGeom>
        </p:spPr>
      </p:pic>
    </p:spTree>
    <p:extLst>
      <p:ext uri="{BB962C8B-B14F-4D97-AF65-F5344CB8AC3E}">
        <p14:creationId xmlns:p14="http://schemas.microsoft.com/office/powerpoint/2010/main" val="4159353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594B90-4988-CA38-1858-313E80206795}"/>
              </a:ext>
            </a:extLst>
          </p:cNvPr>
          <p:cNvSpPr>
            <a:spLocks noGrp="1"/>
          </p:cNvSpPr>
          <p:nvPr>
            <p:ph type="title"/>
          </p:nvPr>
        </p:nvSpPr>
        <p:spPr/>
        <p:txBody>
          <a:bodyPr/>
          <a:lstStyle/>
          <a:p>
            <a:r>
              <a:rPr lang="nl-BE" dirty="0">
                <a:solidFill>
                  <a:srgbClr val="C00000"/>
                </a:solidFill>
              </a:rPr>
              <a:t>Wie is Ventigrate?</a:t>
            </a:r>
            <a:endParaRPr lang="nl-BE" dirty="0"/>
          </a:p>
        </p:txBody>
      </p:sp>
      <p:pic>
        <p:nvPicPr>
          <p:cNvPr id="6" name="Tijdelijke aanduiding voor inhoud 5">
            <a:extLst>
              <a:ext uri="{FF2B5EF4-FFF2-40B4-BE49-F238E27FC236}">
                <a16:creationId xmlns:a16="http://schemas.microsoft.com/office/drawing/2014/main" id="{4E136CF0-27FD-27F4-067D-6B9361201526}"/>
              </a:ext>
            </a:extLst>
          </p:cNvPr>
          <p:cNvPicPr>
            <a:picLocks noGrp="1" noChangeAspect="1"/>
          </p:cNvPicPr>
          <p:nvPr>
            <p:ph idx="1"/>
          </p:nvPr>
        </p:nvPicPr>
        <p:blipFill>
          <a:blip r:embed="rId2"/>
          <a:stretch>
            <a:fillRect/>
          </a:stretch>
        </p:blipFill>
        <p:spPr>
          <a:xfrm>
            <a:off x="400182" y="2189639"/>
            <a:ext cx="11391635" cy="3992797"/>
          </a:xfrm>
        </p:spPr>
      </p:pic>
    </p:spTree>
    <p:extLst>
      <p:ext uri="{BB962C8B-B14F-4D97-AF65-F5344CB8AC3E}">
        <p14:creationId xmlns:p14="http://schemas.microsoft.com/office/powerpoint/2010/main" val="4694683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594B90-4988-CA38-1858-313E80206795}"/>
              </a:ext>
            </a:extLst>
          </p:cNvPr>
          <p:cNvSpPr>
            <a:spLocks noGrp="1"/>
          </p:cNvSpPr>
          <p:nvPr>
            <p:ph type="title"/>
          </p:nvPr>
        </p:nvSpPr>
        <p:spPr/>
        <p:txBody>
          <a:bodyPr/>
          <a:lstStyle/>
          <a:p>
            <a:r>
              <a:rPr lang="nl-BE" dirty="0">
                <a:solidFill>
                  <a:srgbClr val="C00000"/>
                </a:solidFill>
              </a:rPr>
              <a:t>Wie is Ventigrate?</a:t>
            </a:r>
            <a:endParaRPr lang="nl-BE" dirty="0"/>
          </a:p>
        </p:txBody>
      </p:sp>
      <p:pic>
        <p:nvPicPr>
          <p:cNvPr id="13" name="Tijdelijke aanduiding voor inhoud 12">
            <a:extLst>
              <a:ext uri="{FF2B5EF4-FFF2-40B4-BE49-F238E27FC236}">
                <a16:creationId xmlns:a16="http://schemas.microsoft.com/office/drawing/2014/main" id="{DE97E424-969E-E169-A683-70E109B7F979}"/>
              </a:ext>
            </a:extLst>
          </p:cNvPr>
          <p:cNvPicPr>
            <a:picLocks noGrp="1" noChangeAspect="1"/>
          </p:cNvPicPr>
          <p:nvPr>
            <p:ph idx="1"/>
          </p:nvPr>
        </p:nvPicPr>
        <p:blipFill>
          <a:blip r:embed="rId3"/>
          <a:stretch>
            <a:fillRect/>
          </a:stretch>
        </p:blipFill>
        <p:spPr>
          <a:xfrm>
            <a:off x="3808021" y="2812213"/>
            <a:ext cx="1438275" cy="1438275"/>
          </a:xfrm>
        </p:spPr>
      </p:pic>
      <p:pic>
        <p:nvPicPr>
          <p:cNvPr id="1030" name="Picture 6" descr="Profielfoto van Naim Baysal">
            <a:extLst>
              <a:ext uri="{FF2B5EF4-FFF2-40B4-BE49-F238E27FC236}">
                <a16:creationId xmlns:a16="http://schemas.microsoft.com/office/drawing/2014/main" id="{D42E4BB1-E05E-07A7-A257-B6F46EF5C2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8562" y="2697162"/>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rofielfoto van Yasin Khawaja">
            <a:extLst>
              <a:ext uri="{FF2B5EF4-FFF2-40B4-BE49-F238E27FC236}">
                <a16:creationId xmlns:a16="http://schemas.microsoft.com/office/drawing/2014/main" id="{3E673BFD-9F94-0AB2-780A-1356017DD1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3562" y="2705017"/>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rofielfoto van Mike Hoho">
            <a:extLst>
              <a:ext uri="{FF2B5EF4-FFF2-40B4-BE49-F238E27FC236}">
                <a16:creationId xmlns:a16="http://schemas.microsoft.com/office/drawing/2014/main" id="{5C0AA26B-F8B2-E148-0EE3-DA15A2B817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02748" y="413794"/>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rofielfoto van Mitch Van Vlierberghe">
            <a:extLst>
              <a:ext uri="{FF2B5EF4-FFF2-40B4-BE49-F238E27FC236}">
                <a16:creationId xmlns:a16="http://schemas.microsoft.com/office/drawing/2014/main" id="{80177875-53EC-0177-3564-AADFDFAB25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53562" y="2705017"/>
            <a:ext cx="1976438" cy="197643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ieter Temmerman">
            <a:extLst>
              <a:ext uri="{FF2B5EF4-FFF2-40B4-BE49-F238E27FC236}">
                <a16:creationId xmlns:a16="http://schemas.microsoft.com/office/drawing/2014/main" id="{32271CCA-77B4-0837-AAA1-4CFB8BF63F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93983" y="2697162"/>
            <a:ext cx="1668379" cy="166837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Profielfoto van Frederik Broux">
            <a:extLst>
              <a:ext uri="{FF2B5EF4-FFF2-40B4-BE49-F238E27FC236}">
                <a16:creationId xmlns:a16="http://schemas.microsoft.com/office/drawing/2014/main" id="{12A97B20-61AA-A810-2FCE-012EC769D34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00236" y="5714273"/>
            <a:ext cx="494110" cy="49411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Nadine Huybrechts - Antwerp Metropolitan Area | Professional Profile |  LinkedIn">
            <a:extLst>
              <a:ext uri="{FF2B5EF4-FFF2-40B4-BE49-F238E27FC236}">
                <a16:creationId xmlns:a16="http://schemas.microsoft.com/office/drawing/2014/main" id="{D4F80459-D6BC-08A8-BDD0-235557E60ED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23971" y="4743284"/>
            <a:ext cx="1976439" cy="1976439"/>
          </a:xfrm>
          <a:prstGeom prst="rect">
            <a:avLst/>
          </a:prstGeom>
          <a:noFill/>
          <a:extLst>
            <a:ext uri="{909E8E84-426E-40DD-AFC4-6F175D3DCCD1}">
              <a14:hiddenFill xmlns:a14="http://schemas.microsoft.com/office/drawing/2010/main">
                <a:solidFill>
                  <a:srgbClr val="FFFFFF"/>
                </a:solidFill>
              </a14:hiddenFill>
            </a:ext>
          </a:extLst>
        </p:spPr>
      </p:pic>
      <p:pic>
        <p:nvPicPr>
          <p:cNvPr id="7" name="Afbeelding 6">
            <a:extLst>
              <a:ext uri="{FF2B5EF4-FFF2-40B4-BE49-F238E27FC236}">
                <a16:creationId xmlns:a16="http://schemas.microsoft.com/office/drawing/2014/main" id="{F1F4F69E-AAB1-92DA-52AB-C061A3FF53AE}"/>
              </a:ext>
            </a:extLst>
          </p:cNvPr>
          <p:cNvPicPr>
            <a:picLocks noChangeAspect="1"/>
          </p:cNvPicPr>
          <p:nvPr/>
        </p:nvPicPr>
        <p:blipFill>
          <a:blip r:embed="rId11"/>
          <a:stretch>
            <a:fillRect/>
          </a:stretch>
        </p:blipFill>
        <p:spPr>
          <a:xfrm>
            <a:off x="4527159" y="4682875"/>
            <a:ext cx="2649269" cy="1976439"/>
          </a:xfrm>
          <a:prstGeom prst="rect">
            <a:avLst/>
          </a:prstGeom>
        </p:spPr>
      </p:pic>
      <p:pic>
        <p:nvPicPr>
          <p:cNvPr id="9" name="Afbeelding 8">
            <a:extLst>
              <a:ext uri="{FF2B5EF4-FFF2-40B4-BE49-F238E27FC236}">
                <a16:creationId xmlns:a16="http://schemas.microsoft.com/office/drawing/2014/main" id="{4DB6CC00-6EF9-B0F4-CE00-AC2B5B0D9640}"/>
              </a:ext>
            </a:extLst>
          </p:cNvPr>
          <p:cNvPicPr>
            <a:picLocks noChangeAspect="1"/>
          </p:cNvPicPr>
          <p:nvPr/>
        </p:nvPicPr>
        <p:blipFill>
          <a:blip r:embed="rId12"/>
          <a:stretch>
            <a:fillRect/>
          </a:stretch>
        </p:blipFill>
        <p:spPr>
          <a:xfrm>
            <a:off x="2922511" y="4681537"/>
            <a:ext cx="1533525" cy="1533525"/>
          </a:xfrm>
          <a:prstGeom prst="rect">
            <a:avLst/>
          </a:prstGeom>
        </p:spPr>
      </p:pic>
      <p:pic>
        <p:nvPicPr>
          <p:cNvPr id="11" name="Afbeelding 10">
            <a:extLst>
              <a:ext uri="{FF2B5EF4-FFF2-40B4-BE49-F238E27FC236}">
                <a16:creationId xmlns:a16="http://schemas.microsoft.com/office/drawing/2014/main" id="{27385BAA-1595-7785-C871-CA24DFC8E5A6}"/>
              </a:ext>
            </a:extLst>
          </p:cNvPr>
          <p:cNvPicPr>
            <a:picLocks noChangeAspect="1"/>
          </p:cNvPicPr>
          <p:nvPr/>
        </p:nvPicPr>
        <p:blipFill>
          <a:blip r:embed="rId13"/>
          <a:stretch>
            <a:fillRect/>
          </a:stretch>
        </p:blipFill>
        <p:spPr>
          <a:xfrm>
            <a:off x="1131811" y="4477584"/>
            <a:ext cx="1676400" cy="1771650"/>
          </a:xfrm>
          <a:prstGeom prst="rect">
            <a:avLst/>
          </a:prstGeom>
        </p:spPr>
      </p:pic>
      <p:pic>
        <p:nvPicPr>
          <p:cNvPr id="15" name="Afbeelding 14">
            <a:extLst>
              <a:ext uri="{FF2B5EF4-FFF2-40B4-BE49-F238E27FC236}">
                <a16:creationId xmlns:a16="http://schemas.microsoft.com/office/drawing/2014/main" id="{963AEFF9-17F3-6DB7-B0E3-3644DC48F0A0}"/>
              </a:ext>
            </a:extLst>
          </p:cNvPr>
          <p:cNvPicPr>
            <a:picLocks noChangeAspect="1"/>
          </p:cNvPicPr>
          <p:nvPr/>
        </p:nvPicPr>
        <p:blipFill>
          <a:blip r:embed="rId14"/>
          <a:stretch>
            <a:fillRect/>
          </a:stretch>
        </p:blipFill>
        <p:spPr>
          <a:xfrm>
            <a:off x="9478923" y="4717090"/>
            <a:ext cx="2028825" cy="2028825"/>
          </a:xfrm>
          <a:prstGeom prst="rect">
            <a:avLst/>
          </a:prstGeom>
        </p:spPr>
      </p:pic>
      <p:pic>
        <p:nvPicPr>
          <p:cNvPr id="1046" name="Picture 22" descr="Profielfoto van Abbas Goudman">
            <a:extLst>
              <a:ext uri="{FF2B5EF4-FFF2-40B4-BE49-F238E27FC236}">
                <a16:creationId xmlns:a16="http://schemas.microsoft.com/office/drawing/2014/main" id="{280E0752-1B25-9BA0-9DE5-F804FDF3615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9311" y="2526778"/>
            <a:ext cx="1723710" cy="1723710"/>
          </a:xfrm>
          <a:prstGeom prst="rect">
            <a:avLst/>
          </a:prstGeom>
          <a:noFill/>
          <a:extLst>
            <a:ext uri="{909E8E84-426E-40DD-AFC4-6F175D3DCCD1}">
              <a14:hiddenFill xmlns:a14="http://schemas.microsoft.com/office/drawing/2010/main">
                <a:solidFill>
                  <a:srgbClr val="FFFFFF"/>
                </a:solidFill>
              </a14:hiddenFill>
            </a:ext>
          </a:extLst>
        </p:spPr>
      </p:pic>
      <p:pic>
        <p:nvPicPr>
          <p:cNvPr id="17" name="Afbeelding 16">
            <a:extLst>
              <a:ext uri="{FF2B5EF4-FFF2-40B4-BE49-F238E27FC236}">
                <a16:creationId xmlns:a16="http://schemas.microsoft.com/office/drawing/2014/main" id="{14AE1820-0224-3607-BFA5-D3CE23BE80D6}"/>
              </a:ext>
            </a:extLst>
          </p:cNvPr>
          <p:cNvPicPr>
            <a:picLocks noChangeAspect="1"/>
          </p:cNvPicPr>
          <p:nvPr/>
        </p:nvPicPr>
        <p:blipFill>
          <a:blip r:embed="rId16"/>
          <a:stretch>
            <a:fillRect/>
          </a:stretch>
        </p:blipFill>
        <p:spPr>
          <a:xfrm>
            <a:off x="8038120" y="357270"/>
            <a:ext cx="1647825" cy="1704975"/>
          </a:xfrm>
          <a:prstGeom prst="rect">
            <a:avLst/>
          </a:prstGeom>
        </p:spPr>
      </p:pic>
      <p:pic>
        <p:nvPicPr>
          <p:cNvPr id="19" name="Afbeelding 18">
            <a:extLst>
              <a:ext uri="{FF2B5EF4-FFF2-40B4-BE49-F238E27FC236}">
                <a16:creationId xmlns:a16="http://schemas.microsoft.com/office/drawing/2014/main" id="{5DD58541-5DE1-7015-D0F6-AAE6BF1DA334}"/>
              </a:ext>
            </a:extLst>
          </p:cNvPr>
          <p:cNvPicPr>
            <a:picLocks noChangeAspect="1"/>
          </p:cNvPicPr>
          <p:nvPr/>
        </p:nvPicPr>
        <p:blipFill>
          <a:blip r:embed="rId17"/>
          <a:stretch>
            <a:fillRect/>
          </a:stretch>
        </p:blipFill>
        <p:spPr>
          <a:xfrm>
            <a:off x="4073258" y="896395"/>
            <a:ext cx="1724025" cy="1838325"/>
          </a:xfrm>
          <a:prstGeom prst="rect">
            <a:avLst/>
          </a:prstGeom>
        </p:spPr>
      </p:pic>
      <p:pic>
        <p:nvPicPr>
          <p:cNvPr id="21" name="Afbeelding 20">
            <a:extLst>
              <a:ext uri="{FF2B5EF4-FFF2-40B4-BE49-F238E27FC236}">
                <a16:creationId xmlns:a16="http://schemas.microsoft.com/office/drawing/2014/main" id="{E0E6FB1E-DA78-FE12-4670-779F06BFFC6B}"/>
              </a:ext>
            </a:extLst>
          </p:cNvPr>
          <p:cNvPicPr>
            <a:picLocks noChangeAspect="1"/>
          </p:cNvPicPr>
          <p:nvPr/>
        </p:nvPicPr>
        <p:blipFill>
          <a:blip r:embed="rId18"/>
          <a:stretch>
            <a:fillRect/>
          </a:stretch>
        </p:blipFill>
        <p:spPr>
          <a:xfrm>
            <a:off x="276207" y="365125"/>
            <a:ext cx="1857375" cy="1905000"/>
          </a:xfrm>
          <a:prstGeom prst="rect">
            <a:avLst/>
          </a:prstGeom>
        </p:spPr>
      </p:pic>
      <p:pic>
        <p:nvPicPr>
          <p:cNvPr id="23" name="Afbeelding 22">
            <a:extLst>
              <a:ext uri="{FF2B5EF4-FFF2-40B4-BE49-F238E27FC236}">
                <a16:creationId xmlns:a16="http://schemas.microsoft.com/office/drawing/2014/main" id="{B8859B1A-2082-110E-FBB4-9B7B11DBB70B}"/>
              </a:ext>
            </a:extLst>
          </p:cNvPr>
          <p:cNvPicPr>
            <a:picLocks noChangeAspect="1"/>
          </p:cNvPicPr>
          <p:nvPr/>
        </p:nvPicPr>
        <p:blipFill>
          <a:blip r:embed="rId19"/>
          <a:stretch>
            <a:fillRect/>
          </a:stretch>
        </p:blipFill>
        <p:spPr>
          <a:xfrm>
            <a:off x="6062520" y="474704"/>
            <a:ext cx="1905000" cy="1905000"/>
          </a:xfrm>
          <a:prstGeom prst="rect">
            <a:avLst/>
          </a:prstGeom>
        </p:spPr>
      </p:pic>
    </p:spTree>
    <p:extLst>
      <p:ext uri="{BB962C8B-B14F-4D97-AF65-F5344CB8AC3E}">
        <p14:creationId xmlns:p14="http://schemas.microsoft.com/office/powerpoint/2010/main" val="4078426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8CB4DA9-2F4A-D897-7310-F8CE0FA08F68}"/>
              </a:ext>
            </a:extLst>
          </p:cNvPr>
          <p:cNvGraphicFramePr/>
          <p:nvPr>
            <p:extLst>
              <p:ext uri="{D42A27DB-BD31-4B8C-83A1-F6EECF244321}">
                <p14:modId xmlns:p14="http://schemas.microsoft.com/office/powerpoint/2010/main" val="2291277406"/>
              </p:ext>
            </p:extLst>
          </p:nvPr>
        </p:nvGraphicFramePr>
        <p:xfrm>
          <a:off x="2032000" y="107420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el 1">
            <a:extLst>
              <a:ext uri="{FF2B5EF4-FFF2-40B4-BE49-F238E27FC236}">
                <a16:creationId xmlns:a16="http://schemas.microsoft.com/office/drawing/2014/main" id="{6E594B90-4988-CA38-1858-313E80206795}"/>
              </a:ext>
            </a:extLst>
          </p:cNvPr>
          <p:cNvSpPr>
            <a:spLocks noGrp="1"/>
          </p:cNvSpPr>
          <p:nvPr>
            <p:ph type="title"/>
          </p:nvPr>
        </p:nvSpPr>
        <p:spPr/>
        <p:txBody>
          <a:bodyPr/>
          <a:lstStyle/>
          <a:p>
            <a:r>
              <a:rPr lang="nl-BE" dirty="0">
                <a:solidFill>
                  <a:srgbClr val="C00000"/>
                </a:solidFill>
              </a:rPr>
              <a:t>Wie is Ventigrate?</a:t>
            </a:r>
            <a:endParaRPr lang="nl-BE" dirty="0"/>
          </a:p>
        </p:txBody>
      </p:sp>
      <p:pic>
        <p:nvPicPr>
          <p:cNvPr id="1036" name="Picture 12" descr="Profielfoto van Mitch Van Vlierberghe">
            <a:extLst>
              <a:ext uri="{FF2B5EF4-FFF2-40B4-BE49-F238E27FC236}">
                <a16:creationId xmlns:a16="http://schemas.microsoft.com/office/drawing/2014/main" id="{80177875-53EC-0177-3564-AADFDFAB25C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1927" t="1235" r="24603" b="45295"/>
          <a:stretch/>
        </p:blipFill>
        <p:spPr bwMode="auto">
          <a:xfrm>
            <a:off x="2113994" y="4650405"/>
            <a:ext cx="921599" cy="9216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Nadine Huybrechts - Antwerp Metropolitan Area | Professional Profile |  LinkedIn">
            <a:extLst>
              <a:ext uri="{FF2B5EF4-FFF2-40B4-BE49-F238E27FC236}">
                <a16:creationId xmlns:a16="http://schemas.microsoft.com/office/drawing/2014/main" id="{D4F80459-D6BC-08A8-BDD0-235557E60ED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40812" r="43868" b="3056"/>
          <a:stretch/>
        </p:blipFill>
        <p:spPr bwMode="auto">
          <a:xfrm>
            <a:off x="4960783" y="3347452"/>
            <a:ext cx="921600" cy="921600"/>
          </a:xfrm>
          <a:prstGeom prst="rect">
            <a:avLst/>
          </a:prstGeom>
          <a:noFill/>
          <a:extLst>
            <a:ext uri="{909E8E84-426E-40DD-AFC4-6F175D3DCCD1}">
              <a14:hiddenFill xmlns:a14="http://schemas.microsoft.com/office/drawing/2010/main">
                <a:solidFill>
                  <a:srgbClr val="FFFFFF"/>
                </a:solidFill>
              </a14:hiddenFill>
            </a:ext>
          </a:extLst>
        </p:spPr>
      </p:pic>
      <p:pic>
        <p:nvPicPr>
          <p:cNvPr id="7" name="Afbeelding 6">
            <a:extLst>
              <a:ext uri="{FF2B5EF4-FFF2-40B4-BE49-F238E27FC236}">
                <a16:creationId xmlns:a16="http://schemas.microsoft.com/office/drawing/2014/main" id="{F1F4F69E-AAB1-92DA-52AB-C061A3FF53AE}"/>
              </a:ext>
            </a:extLst>
          </p:cNvPr>
          <p:cNvPicPr>
            <a:picLocks noChangeAspect="1"/>
          </p:cNvPicPr>
          <p:nvPr/>
        </p:nvPicPr>
        <p:blipFill rotWithShape="1">
          <a:blip r:embed="rId10"/>
          <a:srcRect l="6663" t="8181" r="51847" b="36358"/>
          <a:stretch/>
        </p:blipFill>
        <p:spPr>
          <a:xfrm>
            <a:off x="7687556" y="4650405"/>
            <a:ext cx="919727" cy="917202"/>
          </a:xfrm>
          <a:prstGeom prst="rect">
            <a:avLst/>
          </a:prstGeom>
        </p:spPr>
      </p:pic>
      <p:pic>
        <p:nvPicPr>
          <p:cNvPr id="19" name="Afbeelding 18">
            <a:extLst>
              <a:ext uri="{FF2B5EF4-FFF2-40B4-BE49-F238E27FC236}">
                <a16:creationId xmlns:a16="http://schemas.microsoft.com/office/drawing/2014/main" id="{5DD58541-5DE1-7015-D0F6-AAE6BF1DA334}"/>
              </a:ext>
            </a:extLst>
          </p:cNvPr>
          <p:cNvPicPr>
            <a:picLocks noChangeAspect="1"/>
          </p:cNvPicPr>
          <p:nvPr/>
        </p:nvPicPr>
        <p:blipFill rotWithShape="1">
          <a:blip r:embed="rId11"/>
          <a:srcRect t="1" b="6026"/>
          <a:stretch/>
        </p:blipFill>
        <p:spPr>
          <a:xfrm>
            <a:off x="2032000" y="3322741"/>
            <a:ext cx="919727" cy="921600"/>
          </a:xfrm>
          <a:prstGeom prst="rect">
            <a:avLst/>
          </a:prstGeom>
        </p:spPr>
      </p:pic>
      <p:pic>
        <p:nvPicPr>
          <p:cNvPr id="23" name="Afbeelding 22">
            <a:extLst>
              <a:ext uri="{FF2B5EF4-FFF2-40B4-BE49-F238E27FC236}">
                <a16:creationId xmlns:a16="http://schemas.microsoft.com/office/drawing/2014/main" id="{B8859B1A-2082-110E-FBB4-9B7B11DBB70B}"/>
              </a:ext>
            </a:extLst>
          </p:cNvPr>
          <p:cNvPicPr>
            <a:picLocks noChangeAspect="1"/>
          </p:cNvPicPr>
          <p:nvPr/>
        </p:nvPicPr>
        <p:blipFill>
          <a:blip r:embed="rId12"/>
          <a:stretch>
            <a:fillRect/>
          </a:stretch>
        </p:blipFill>
        <p:spPr>
          <a:xfrm>
            <a:off x="3461923" y="1980558"/>
            <a:ext cx="921600" cy="921600"/>
          </a:xfrm>
          <a:prstGeom prst="rect">
            <a:avLst/>
          </a:prstGeom>
        </p:spPr>
      </p:pic>
      <p:pic>
        <p:nvPicPr>
          <p:cNvPr id="5122" name="Picture 2" descr="profielafbeelding">
            <a:extLst>
              <a:ext uri="{FF2B5EF4-FFF2-40B4-BE49-F238E27FC236}">
                <a16:creationId xmlns:a16="http://schemas.microsoft.com/office/drawing/2014/main" id="{44F30587-BCCF-F097-5563-5B27DA0F83C4}"/>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0827" t="3193" r="20828" b="38462"/>
          <a:stretch/>
        </p:blipFill>
        <p:spPr bwMode="auto">
          <a:xfrm>
            <a:off x="4960784" y="4650405"/>
            <a:ext cx="921599" cy="92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2362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67C266BA-B44F-3A94-7D8F-EA776D48D35C}"/>
              </a:ext>
            </a:extLst>
          </p:cNvPr>
          <p:cNvSpPr>
            <a:spLocks noGrp="1"/>
          </p:cNvSpPr>
          <p:nvPr>
            <p:ph idx="1"/>
          </p:nvPr>
        </p:nvSpPr>
        <p:spPr>
          <a:xfrm>
            <a:off x="6513788" y="1825625"/>
            <a:ext cx="4840012" cy="4351338"/>
          </a:xfrm>
        </p:spPr>
        <p:txBody>
          <a:bodyPr/>
          <a:lstStyle/>
          <a:p>
            <a:pPr marL="0" indent="0">
              <a:buNone/>
            </a:pPr>
            <a:r>
              <a:rPr lang="nl-BE" dirty="0"/>
              <a:t>LinkedIn</a:t>
            </a:r>
          </a:p>
          <a:p>
            <a:pPr marL="0" indent="0">
              <a:buNone/>
            </a:pPr>
            <a:r>
              <a:rPr lang="nl-BE" dirty="0" err="1"/>
              <a:t>React</a:t>
            </a:r>
            <a:endParaRPr lang="nl-BE" dirty="0"/>
          </a:p>
          <a:p>
            <a:pPr marL="0" indent="0">
              <a:buNone/>
            </a:pPr>
            <a:r>
              <a:rPr lang="nl-BE" dirty="0"/>
              <a:t>.NET</a:t>
            </a:r>
          </a:p>
          <a:p>
            <a:pPr marL="0" indent="0">
              <a:buNone/>
            </a:pPr>
            <a:r>
              <a:rPr lang="nl-BE" dirty="0"/>
              <a:t>Missie</a:t>
            </a:r>
          </a:p>
        </p:txBody>
      </p:sp>
      <p:pic>
        <p:nvPicPr>
          <p:cNvPr id="8" name="Afbeelding 7" descr="Afbeelding met klok, Graphics, grafische vormgeving, ontwerp&#10;&#10;Automatisch gegenereerde beschrijving">
            <a:extLst>
              <a:ext uri="{FF2B5EF4-FFF2-40B4-BE49-F238E27FC236}">
                <a16:creationId xmlns:a16="http://schemas.microsoft.com/office/drawing/2014/main" id="{91890E33-3B8A-644C-BC25-7C31096582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114288" cy="6858000"/>
          </a:xfrm>
          <a:prstGeom prst="rect">
            <a:avLst/>
          </a:prstGeom>
        </p:spPr>
      </p:pic>
      <p:sp>
        <p:nvSpPr>
          <p:cNvPr id="9" name="Titel 1">
            <a:extLst>
              <a:ext uri="{FF2B5EF4-FFF2-40B4-BE49-F238E27FC236}">
                <a16:creationId xmlns:a16="http://schemas.microsoft.com/office/drawing/2014/main" id="{99AD17F4-77A5-BB1F-D2C8-F450CDD8D93A}"/>
              </a:ext>
            </a:extLst>
          </p:cNvPr>
          <p:cNvSpPr>
            <a:spLocks noGrp="1"/>
          </p:cNvSpPr>
          <p:nvPr>
            <p:ph type="title"/>
          </p:nvPr>
        </p:nvSpPr>
        <p:spPr>
          <a:xfrm>
            <a:off x="6513788" y="365125"/>
            <a:ext cx="4840012" cy="1325563"/>
          </a:xfrm>
        </p:spPr>
        <p:txBody>
          <a:bodyPr/>
          <a:lstStyle/>
          <a:p>
            <a:r>
              <a:rPr lang="nl-BE" dirty="0">
                <a:solidFill>
                  <a:srgbClr val="C00000"/>
                </a:solidFill>
              </a:rPr>
              <a:t>Waarom Ventigrate?</a:t>
            </a:r>
            <a:endParaRPr lang="nl-BE" dirty="0"/>
          </a:p>
        </p:txBody>
      </p:sp>
    </p:spTree>
    <p:extLst>
      <p:ext uri="{BB962C8B-B14F-4D97-AF65-F5344CB8AC3E}">
        <p14:creationId xmlns:p14="http://schemas.microsoft.com/office/powerpoint/2010/main" val="3098166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594B90-4988-CA38-1858-313E80206795}"/>
              </a:ext>
            </a:extLst>
          </p:cNvPr>
          <p:cNvSpPr>
            <a:spLocks noGrp="1"/>
          </p:cNvSpPr>
          <p:nvPr>
            <p:ph type="title"/>
          </p:nvPr>
        </p:nvSpPr>
        <p:spPr/>
        <p:txBody>
          <a:bodyPr/>
          <a:lstStyle/>
          <a:p>
            <a:r>
              <a:rPr lang="nl-BE" dirty="0">
                <a:solidFill>
                  <a:srgbClr val="C00000"/>
                </a:solidFill>
              </a:rPr>
              <a:t>Wat doet Ventigrate?</a:t>
            </a:r>
            <a:endParaRPr lang="nl-BE" dirty="0"/>
          </a:p>
        </p:txBody>
      </p:sp>
      <p:pic>
        <p:nvPicPr>
          <p:cNvPr id="5" name="Tijdelijke aanduiding voor inhoud 4">
            <a:extLst>
              <a:ext uri="{FF2B5EF4-FFF2-40B4-BE49-F238E27FC236}">
                <a16:creationId xmlns:a16="http://schemas.microsoft.com/office/drawing/2014/main" id="{2365EBD0-11D8-5943-691C-75C6B3E21F68}"/>
              </a:ext>
            </a:extLst>
          </p:cNvPr>
          <p:cNvPicPr>
            <a:picLocks noGrp="1" noChangeAspect="1"/>
          </p:cNvPicPr>
          <p:nvPr>
            <p:ph idx="1"/>
          </p:nvPr>
        </p:nvPicPr>
        <p:blipFill>
          <a:blip r:embed="rId2"/>
          <a:stretch>
            <a:fillRect/>
          </a:stretch>
        </p:blipFill>
        <p:spPr>
          <a:xfrm>
            <a:off x="2228144" y="1825625"/>
            <a:ext cx="7735712" cy="4351338"/>
          </a:xfrm>
        </p:spPr>
      </p:pic>
    </p:spTree>
    <p:extLst>
      <p:ext uri="{BB962C8B-B14F-4D97-AF65-F5344CB8AC3E}">
        <p14:creationId xmlns:p14="http://schemas.microsoft.com/office/powerpoint/2010/main" val="982913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ijdelijke aanduiding voor inhoud 4">
            <a:extLst>
              <a:ext uri="{FF2B5EF4-FFF2-40B4-BE49-F238E27FC236}">
                <a16:creationId xmlns:a16="http://schemas.microsoft.com/office/drawing/2014/main" id="{DDBE1A90-F8F4-BD20-E12E-8B66AC010183}"/>
              </a:ext>
            </a:extLst>
          </p:cNvPr>
          <p:cNvPicPr>
            <a:picLocks noGrp="1" noChangeAspect="1"/>
          </p:cNvPicPr>
          <p:nvPr>
            <p:ph idx="1"/>
          </p:nvPr>
        </p:nvPicPr>
        <p:blipFill>
          <a:blip r:embed="rId3"/>
          <a:stretch>
            <a:fillRect/>
          </a:stretch>
        </p:blipFill>
        <p:spPr>
          <a:xfrm>
            <a:off x="6962474" y="1690688"/>
            <a:ext cx="3942639" cy="4517607"/>
          </a:xfrm>
        </p:spPr>
      </p:pic>
      <p:pic>
        <p:nvPicPr>
          <p:cNvPr id="8" name="Afbeelding 7">
            <a:extLst>
              <a:ext uri="{FF2B5EF4-FFF2-40B4-BE49-F238E27FC236}">
                <a16:creationId xmlns:a16="http://schemas.microsoft.com/office/drawing/2014/main" id="{86E1A713-6B39-5DA0-B150-551627FB8C80}"/>
              </a:ext>
            </a:extLst>
          </p:cNvPr>
          <p:cNvPicPr>
            <a:picLocks noChangeAspect="1"/>
          </p:cNvPicPr>
          <p:nvPr/>
        </p:nvPicPr>
        <p:blipFill>
          <a:blip r:embed="rId4"/>
          <a:stretch>
            <a:fillRect/>
          </a:stretch>
        </p:blipFill>
        <p:spPr>
          <a:xfrm>
            <a:off x="0" y="0"/>
            <a:ext cx="6114288" cy="6858000"/>
          </a:xfrm>
          <a:prstGeom prst="rect">
            <a:avLst/>
          </a:prstGeom>
        </p:spPr>
      </p:pic>
      <p:sp>
        <p:nvSpPr>
          <p:cNvPr id="11" name="Titel 1">
            <a:extLst>
              <a:ext uri="{FF2B5EF4-FFF2-40B4-BE49-F238E27FC236}">
                <a16:creationId xmlns:a16="http://schemas.microsoft.com/office/drawing/2014/main" id="{F142130A-8B68-4361-D7FD-74B75BB577B7}"/>
              </a:ext>
            </a:extLst>
          </p:cNvPr>
          <p:cNvSpPr>
            <a:spLocks noGrp="1"/>
          </p:cNvSpPr>
          <p:nvPr>
            <p:ph type="title"/>
          </p:nvPr>
        </p:nvSpPr>
        <p:spPr>
          <a:xfrm>
            <a:off x="6513788" y="365125"/>
            <a:ext cx="4840012" cy="1325563"/>
          </a:xfrm>
        </p:spPr>
        <p:txBody>
          <a:bodyPr/>
          <a:lstStyle/>
          <a:p>
            <a:r>
              <a:rPr lang="nl-BE" dirty="0">
                <a:solidFill>
                  <a:srgbClr val="C00000"/>
                </a:solidFill>
              </a:rPr>
              <a:t>Project</a:t>
            </a:r>
            <a:endParaRPr lang="nl-BE" dirty="0"/>
          </a:p>
        </p:txBody>
      </p:sp>
    </p:spTree>
    <p:extLst>
      <p:ext uri="{BB962C8B-B14F-4D97-AF65-F5344CB8AC3E}">
        <p14:creationId xmlns:p14="http://schemas.microsoft.com/office/powerpoint/2010/main" val="4113360234"/>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33515F8388F484EA59BF1B1B99555B9" ma:contentTypeVersion="13" ma:contentTypeDescription="Een nieuw document maken." ma:contentTypeScope="" ma:versionID="b8cb8fe3bb2fd3b1fd5d28eec66be724">
  <xsd:schema xmlns:xsd="http://www.w3.org/2001/XMLSchema" xmlns:xs="http://www.w3.org/2001/XMLSchema" xmlns:p="http://schemas.microsoft.com/office/2006/metadata/properties" xmlns:ns3="b10e3d7d-0b62-45ce-9532-0d212e3bfc96" xmlns:ns4="79bfc0ee-5810-45e1-927d-7aad8d2b7ed2" targetNamespace="http://schemas.microsoft.com/office/2006/metadata/properties" ma:root="true" ma:fieldsID="a46a77f6971997c2556b8e611f4d9101" ns3:_="" ns4:_="">
    <xsd:import namespace="b10e3d7d-0b62-45ce-9532-0d212e3bfc96"/>
    <xsd:import namespace="79bfc0ee-5810-45e1-927d-7aad8d2b7ed2"/>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GenerationTime" minOccurs="0"/>
                <xsd:element ref="ns4:MediaServiceEventHashCode" minOccurs="0"/>
                <xsd:element ref="ns4:MediaLengthInSeconds" minOccurs="0"/>
                <xsd:element ref="ns4:_activity" minOccurs="0"/>
                <xsd:element ref="ns4: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0e3d7d-0b62-45ce-9532-0d212e3bfc96" elementFormDefault="qualified">
    <xsd:import namespace="http://schemas.microsoft.com/office/2006/documentManagement/types"/>
    <xsd:import namespace="http://schemas.microsoft.com/office/infopath/2007/PartnerControls"/>
    <xsd:element name="SharedWithUsers" ma:index="8"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Gedeeld met details" ma:internalName="SharedWithDetails" ma:readOnly="true">
      <xsd:simpleType>
        <xsd:restriction base="dms:Note">
          <xsd:maxLength value="255"/>
        </xsd:restriction>
      </xsd:simpleType>
    </xsd:element>
    <xsd:element name="SharingHintHash" ma:index="10" nillable="true" ma:displayName="Hint-hash dele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9bfc0ee-5810-45e1-927d-7aad8d2b7ed2"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_activity" ma:index="19" nillable="true" ma:displayName="_activity" ma:hidden="true" ma:internalName="_activity">
      <xsd:simpleType>
        <xsd:restriction base="dms:Note"/>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79bfc0ee-5810-45e1-927d-7aad8d2b7ed2" xsi:nil="true"/>
  </documentManagement>
</p:properties>
</file>

<file path=customXml/itemProps1.xml><?xml version="1.0" encoding="utf-8"?>
<ds:datastoreItem xmlns:ds="http://schemas.openxmlformats.org/officeDocument/2006/customXml" ds:itemID="{32401D1C-CA0F-42FF-8834-44CBBE90427C}">
  <ds:schemaRefs>
    <ds:schemaRef ds:uri="http://schemas.microsoft.com/sharepoint/v3/contenttype/forms"/>
  </ds:schemaRefs>
</ds:datastoreItem>
</file>

<file path=customXml/itemProps2.xml><?xml version="1.0" encoding="utf-8"?>
<ds:datastoreItem xmlns:ds="http://schemas.openxmlformats.org/officeDocument/2006/customXml" ds:itemID="{1482E3F5-C298-4101-9F5E-B9B795C7D6C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10e3d7d-0b62-45ce-9532-0d212e3bfc96"/>
    <ds:schemaRef ds:uri="79bfc0ee-5810-45e1-927d-7aad8d2b7ed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734F93F-B2D4-4D25-BA95-84E4A1EC4369}">
  <ds:schemaRefs>
    <ds:schemaRef ds:uri="http://purl.org/dc/terms/"/>
    <ds:schemaRef ds:uri="http://schemas.microsoft.com/office/infopath/2007/PartnerControls"/>
    <ds:schemaRef ds:uri="http://www.w3.org/XML/1998/namespace"/>
    <ds:schemaRef ds:uri="http://purl.org/dc/dcmitype/"/>
    <ds:schemaRef ds:uri="79bfc0ee-5810-45e1-927d-7aad8d2b7ed2"/>
    <ds:schemaRef ds:uri="http://schemas.microsoft.com/office/2006/metadata/properties"/>
    <ds:schemaRef ds:uri="http://schemas.microsoft.com/office/2006/documentManagement/types"/>
    <ds:schemaRef ds:uri="http://purl.org/dc/elements/1.1/"/>
    <ds:schemaRef ds:uri="b10e3d7d-0b62-45ce-9532-0d212e3bfc96"/>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otalTime>644</TotalTime>
  <Words>373</Words>
  <Application>Microsoft Office PowerPoint</Application>
  <PresentationFormat>Breedbeeld</PresentationFormat>
  <Paragraphs>83</Paragraphs>
  <Slides>26</Slides>
  <Notes>14</Notes>
  <HiddenSlides>2</HiddenSlides>
  <MMClips>0</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26</vt:i4>
      </vt:variant>
    </vt:vector>
  </HeadingPairs>
  <TitlesOfParts>
    <vt:vector size="31" baseType="lpstr">
      <vt:lpstr>Arial</vt:lpstr>
      <vt:lpstr>Calibri</vt:lpstr>
      <vt:lpstr>Calibri Light</vt:lpstr>
      <vt:lpstr>Segoe UI VSS (Regular)</vt:lpstr>
      <vt:lpstr>Kantoorthema</vt:lpstr>
      <vt:lpstr>Planningstool voor Ziekenhuisdienst</vt:lpstr>
      <vt:lpstr>Inleiding</vt:lpstr>
      <vt:lpstr>Ventigrate</vt:lpstr>
      <vt:lpstr>Wie is Ventigrate?</vt:lpstr>
      <vt:lpstr>Wie is Ventigrate?</vt:lpstr>
      <vt:lpstr>Wie is Ventigrate?</vt:lpstr>
      <vt:lpstr>Waarom Ventigrate?</vt:lpstr>
      <vt:lpstr>Wat doet Ventigrate?</vt:lpstr>
      <vt:lpstr>Project</vt:lpstr>
      <vt:lpstr>PowerPoint-presentatie</vt:lpstr>
      <vt:lpstr>AS-IS Situatie - Activiteitendiagram</vt:lpstr>
      <vt:lpstr>AS-IS Situatie</vt:lpstr>
      <vt:lpstr>TO-BE Situatie - Activiteitendiagram</vt:lpstr>
      <vt:lpstr>TO-BE Situatie</vt:lpstr>
      <vt:lpstr>TO-BE Situatie - Activiteitendiagram</vt:lpstr>
      <vt:lpstr>PowerPoint-presentatie</vt:lpstr>
      <vt:lpstr>PowerPoint-presentatie</vt:lpstr>
      <vt:lpstr>Code</vt:lpstr>
      <vt:lpstr>Code</vt:lpstr>
      <vt:lpstr>Code</vt:lpstr>
      <vt:lpstr>Code</vt:lpstr>
      <vt:lpstr>Code</vt:lpstr>
      <vt:lpstr>Technologie</vt:lpstr>
      <vt:lpstr>PowerPoint-presentatie</vt:lpstr>
      <vt:lpstr>Einde</vt:lpstr>
      <vt:lpstr>Einde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El Moussaoui Nabil [student]</dc:creator>
  <cp:lastModifiedBy>El Moussaoui Nabil [student]</cp:lastModifiedBy>
  <cp:revision>84</cp:revision>
  <dcterms:created xsi:type="dcterms:W3CDTF">2023-11-09T12:16:59Z</dcterms:created>
  <dcterms:modified xsi:type="dcterms:W3CDTF">2023-11-14T14:22:02Z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0x010100533515F8388F484EA59BF1B1B99555B9</vt:lpwstr>
  </property>
</Properties>
</file>